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 id="262"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9" r:id="rId22"/>
    <p:sldId id="278" r:id="rId23"/>
    <p:sldId id="280" r:id="rId24"/>
    <p:sldId id="282" r:id="rId25"/>
    <p:sldId id="284" r:id="rId26"/>
    <p:sldId id="285" r:id="rId27"/>
    <p:sldId id="286" r:id="rId28"/>
    <p:sldId id="287" r:id="rId29"/>
    <p:sldId id="288" r:id="rId30"/>
    <p:sldId id="289" r:id="rId31"/>
    <p:sldId id="291" r:id="rId32"/>
    <p:sldId id="293" r:id="rId33"/>
    <p:sldId id="294" r:id="rId34"/>
    <p:sldId id="29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860862-A1E7-463E-B5D9-CA37CA31E563}" v="169" dt="2020-03-29T17:23:14.5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sorterViewPr>
    <p:cViewPr>
      <p:scale>
        <a:sx n="100" d="100"/>
        <a:sy n="100" d="100"/>
      </p:scale>
      <p:origin x="0" y="-122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E1265-AFA1-447B-B0B0-4F2AD23778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EB31A45-F51F-4991-B599-A64B22D08D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38AA25-561E-4CC3-A705-0B8CDDA01E22}"/>
              </a:ext>
            </a:extLst>
          </p:cNvPr>
          <p:cNvSpPr>
            <a:spLocks noGrp="1"/>
          </p:cNvSpPr>
          <p:nvPr>
            <p:ph type="dt" sz="half" idx="10"/>
          </p:nvPr>
        </p:nvSpPr>
        <p:spPr/>
        <p:txBody>
          <a:bodyPr/>
          <a:lstStyle/>
          <a:p>
            <a:fld id="{4B2EBA79-4AD9-413D-A679-18FC58789280}" type="datetimeFigureOut">
              <a:rPr lang="en-US" smtClean="0"/>
              <a:t>3/31/2020</a:t>
            </a:fld>
            <a:endParaRPr lang="en-US"/>
          </a:p>
        </p:txBody>
      </p:sp>
      <p:sp>
        <p:nvSpPr>
          <p:cNvPr id="5" name="Footer Placeholder 4">
            <a:extLst>
              <a:ext uri="{FF2B5EF4-FFF2-40B4-BE49-F238E27FC236}">
                <a16:creationId xmlns:a16="http://schemas.microsoft.com/office/drawing/2014/main" id="{C6E8642A-54D3-4CA9-80DB-E56A6CAEBF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031E5A-D9F2-4874-B7E0-1B7961E6920F}"/>
              </a:ext>
            </a:extLst>
          </p:cNvPr>
          <p:cNvSpPr>
            <a:spLocks noGrp="1"/>
          </p:cNvSpPr>
          <p:nvPr>
            <p:ph type="sldNum" sz="quarter" idx="12"/>
          </p:nvPr>
        </p:nvSpPr>
        <p:spPr/>
        <p:txBody>
          <a:bodyPr/>
          <a:lstStyle/>
          <a:p>
            <a:fld id="{8B879E34-2259-4D09-A871-FD68C15B1CCC}" type="slidenum">
              <a:rPr lang="en-US" smtClean="0"/>
              <a:t>‹#›</a:t>
            </a:fld>
            <a:endParaRPr lang="en-US"/>
          </a:p>
        </p:txBody>
      </p:sp>
    </p:spTree>
    <p:extLst>
      <p:ext uri="{BB962C8B-B14F-4D97-AF65-F5344CB8AC3E}">
        <p14:creationId xmlns:p14="http://schemas.microsoft.com/office/powerpoint/2010/main" val="3758744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41D0E-EF6F-4AAB-819E-124495DDE2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510E84-379E-400C-9DB0-71B06BD28D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ABD824-E29F-4A4B-94CC-F307FB6BB945}"/>
              </a:ext>
            </a:extLst>
          </p:cNvPr>
          <p:cNvSpPr>
            <a:spLocks noGrp="1"/>
          </p:cNvSpPr>
          <p:nvPr>
            <p:ph type="dt" sz="half" idx="10"/>
          </p:nvPr>
        </p:nvSpPr>
        <p:spPr/>
        <p:txBody>
          <a:bodyPr/>
          <a:lstStyle/>
          <a:p>
            <a:fld id="{4B2EBA79-4AD9-413D-A679-18FC58789280}" type="datetimeFigureOut">
              <a:rPr lang="en-US" smtClean="0"/>
              <a:t>3/31/2020</a:t>
            </a:fld>
            <a:endParaRPr lang="en-US"/>
          </a:p>
        </p:txBody>
      </p:sp>
      <p:sp>
        <p:nvSpPr>
          <p:cNvPr id="5" name="Footer Placeholder 4">
            <a:extLst>
              <a:ext uri="{FF2B5EF4-FFF2-40B4-BE49-F238E27FC236}">
                <a16:creationId xmlns:a16="http://schemas.microsoft.com/office/drawing/2014/main" id="{B12841B4-793F-4AD3-93B8-E315ED320C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38BAA9-D1F4-404E-9AB2-1F0267F3F563}"/>
              </a:ext>
            </a:extLst>
          </p:cNvPr>
          <p:cNvSpPr>
            <a:spLocks noGrp="1"/>
          </p:cNvSpPr>
          <p:nvPr>
            <p:ph type="sldNum" sz="quarter" idx="12"/>
          </p:nvPr>
        </p:nvSpPr>
        <p:spPr/>
        <p:txBody>
          <a:bodyPr/>
          <a:lstStyle/>
          <a:p>
            <a:fld id="{8B879E34-2259-4D09-A871-FD68C15B1CCC}" type="slidenum">
              <a:rPr lang="en-US" smtClean="0"/>
              <a:t>‹#›</a:t>
            </a:fld>
            <a:endParaRPr lang="en-US"/>
          </a:p>
        </p:txBody>
      </p:sp>
    </p:spTree>
    <p:extLst>
      <p:ext uri="{BB962C8B-B14F-4D97-AF65-F5344CB8AC3E}">
        <p14:creationId xmlns:p14="http://schemas.microsoft.com/office/powerpoint/2010/main" val="1408076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B7689F-50E2-430A-B9AE-77A83F3C26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74EC4F-2982-4BBA-B267-F5C6F5CDA3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EF3BCB-9E3B-490B-8DF3-B434FCE75AA3}"/>
              </a:ext>
            </a:extLst>
          </p:cNvPr>
          <p:cNvSpPr>
            <a:spLocks noGrp="1"/>
          </p:cNvSpPr>
          <p:nvPr>
            <p:ph type="dt" sz="half" idx="10"/>
          </p:nvPr>
        </p:nvSpPr>
        <p:spPr/>
        <p:txBody>
          <a:bodyPr/>
          <a:lstStyle/>
          <a:p>
            <a:fld id="{4B2EBA79-4AD9-413D-A679-18FC58789280}" type="datetimeFigureOut">
              <a:rPr lang="en-US" smtClean="0"/>
              <a:t>3/31/2020</a:t>
            </a:fld>
            <a:endParaRPr lang="en-US"/>
          </a:p>
        </p:txBody>
      </p:sp>
      <p:sp>
        <p:nvSpPr>
          <p:cNvPr id="5" name="Footer Placeholder 4">
            <a:extLst>
              <a:ext uri="{FF2B5EF4-FFF2-40B4-BE49-F238E27FC236}">
                <a16:creationId xmlns:a16="http://schemas.microsoft.com/office/drawing/2014/main" id="{50C01AC0-2705-4138-88C3-3FF8CAF560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C4A8CC-626A-4A69-A4CA-16CB8ABA6046}"/>
              </a:ext>
            </a:extLst>
          </p:cNvPr>
          <p:cNvSpPr>
            <a:spLocks noGrp="1"/>
          </p:cNvSpPr>
          <p:nvPr>
            <p:ph type="sldNum" sz="quarter" idx="12"/>
          </p:nvPr>
        </p:nvSpPr>
        <p:spPr/>
        <p:txBody>
          <a:bodyPr/>
          <a:lstStyle/>
          <a:p>
            <a:fld id="{8B879E34-2259-4D09-A871-FD68C15B1CCC}" type="slidenum">
              <a:rPr lang="en-US" smtClean="0"/>
              <a:t>‹#›</a:t>
            </a:fld>
            <a:endParaRPr lang="en-US"/>
          </a:p>
        </p:txBody>
      </p:sp>
    </p:spTree>
    <p:extLst>
      <p:ext uri="{BB962C8B-B14F-4D97-AF65-F5344CB8AC3E}">
        <p14:creationId xmlns:p14="http://schemas.microsoft.com/office/powerpoint/2010/main" val="1315482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3B444-6398-4D26-BFDE-36A0525949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25C192-492B-4D9A-976E-4B6E136E2D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64E1EA-D889-48CE-A11F-502A448EC3A8}"/>
              </a:ext>
            </a:extLst>
          </p:cNvPr>
          <p:cNvSpPr>
            <a:spLocks noGrp="1"/>
          </p:cNvSpPr>
          <p:nvPr>
            <p:ph type="dt" sz="half" idx="10"/>
          </p:nvPr>
        </p:nvSpPr>
        <p:spPr/>
        <p:txBody>
          <a:bodyPr/>
          <a:lstStyle/>
          <a:p>
            <a:fld id="{4B2EBA79-4AD9-413D-A679-18FC58789280}" type="datetimeFigureOut">
              <a:rPr lang="en-US" smtClean="0"/>
              <a:t>3/31/2020</a:t>
            </a:fld>
            <a:endParaRPr lang="en-US"/>
          </a:p>
        </p:txBody>
      </p:sp>
      <p:sp>
        <p:nvSpPr>
          <p:cNvPr id="5" name="Footer Placeholder 4">
            <a:extLst>
              <a:ext uri="{FF2B5EF4-FFF2-40B4-BE49-F238E27FC236}">
                <a16:creationId xmlns:a16="http://schemas.microsoft.com/office/drawing/2014/main" id="{B6F42C98-0261-4418-8E59-4F89AA1313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51C7BE-74DA-4C85-8DF1-6EFE829B5EA2}"/>
              </a:ext>
            </a:extLst>
          </p:cNvPr>
          <p:cNvSpPr>
            <a:spLocks noGrp="1"/>
          </p:cNvSpPr>
          <p:nvPr>
            <p:ph type="sldNum" sz="quarter" idx="12"/>
          </p:nvPr>
        </p:nvSpPr>
        <p:spPr/>
        <p:txBody>
          <a:bodyPr/>
          <a:lstStyle/>
          <a:p>
            <a:fld id="{8B879E34-2259-4D09-A871-FD68C15B1CCC}" type="slidenum">
              <a:rPr lang="en-US" smtClean="0"/>
              <a:t>‹#›</a:t>
            </a:fld>
            <a:endParaRPr lang="en-US"/>
          </a:p>
        </p:txBody>
      </p:sp>
    </p:spTree>
    <p:extLst>
      <p:ext uri="{BB962C8B-B14F-4D97-AF65-F5344CB8AC3E}">
        <p14:creationId xmlns:p14="http://schemas.microsoft.com/office/powerpoint/2010/main" val="1146565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C726D-3E39-4646-AD4B-E0B747051B8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EEB6C46-A816-42FE-910C-5ECE773E17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3A155C8-B850-470F-98CB-6602283C9ECF}"/>
              </a:ext>
            </a:extLst>
          </p:cNvPr>
          <p:cNvSpPr>
            <a:spLocks noGrp="1"/>
          </p:cNvSpPr>
          <p:nvPr>
            <p:ph type="dt" sz="half" idx="10"/>
          </p:nvPr>
        </p:nvSpPr>
        <p:spPr/>
        <p:txBody>
          <a:bodyPr/>
          <a:lstStyle/>
          <a:p>
            <a:fld id="{4B2EBA79-4AD9-413D-A679-18FC58789280}" type="datetimeFigureOut">
              <a:rPr lang="en-US" smtClean="0"/>
              <a:t>3/31/2020</a:t>
            </a:fld>
            <a:endParaRPr lang="en-US"/>
          </a:p>
        </p:txBody>
      </p:sp>
      <p:sp>
        <p:nvSpPr>
          <p:cNvPr id="5" name="Footer Placeholder 4">
            <a:extLst>
              <a:ext uri="{FF2B5EF4-FFF2-40B4-BE49-F238E27FC236}">
                <a16:creationId xmlns:a16="http://schemas.microsoft.com/office/drawing/2014/main" id="{735F1997-05A9-4D8F-9000-3D488F0277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54022D-AE0B-46F1-8310-A2256CDD44A3}"/>
              </a:ext>
            </a:extLst>
          </p:cNvPr>
          <p:cNvSpPr>
            <a:spLocks noGrp="1"/>
          </p:cNvSpPr>
          <p:nvPr>
            <p:ph type="sldNum" sz="quarter" idx="12"/>
          </p:nvPr>
        </p:nvSpPr>
        <p:spPr/>
        <p:txBody>
          <a:bodyPr/>
          <a:lstStyle/>
          <a:p>
            <a:fld id="{8B879E34-2259-4D09-A871-FD68C15B1CCC}" type="slidenum">
              <a:rPr lang="en-US" smtClean="0"/>
              <a:t>‹#›</a:t>
            </a:fld>
            <a:endParaRPr lang="en-US"/>
          </a:p>
        </p:txBody>
      </p:sp>
    </p:spTree>
    <p:extLst>
      <p:ext uri="{BB962C8B-B14F-4D97-AF65-F5344CB8AC3E}">
        <p14:creationId xmlns:p14="http://schemas.microsoft.com/office/powerpoint/2010/main" val="3196761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916F6-080D-4184-B2F1-F02DA8971B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35BB3C-CBD0-431B-8880-CD318B3516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C3A969-83BD-4F2D-A806-57AFC0D523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9B16A6-8A4B-4CEE-8813-149E8002E494}"/>
              </a:ext>
            </a:extLst>
          </p:cNvPr>
          <p:cNvSpPr>
            <a:spLocks noGrp="1"/>
          </p:cNvSpPr>
          <p:nvPr>
            <p:ph type="dt" sz="half" idx="10"/>
          </p:nvPr>
        </p:nvSpPr>
        <p:spPr/>
        <p:txBody>
          <a:bodyPr/>
          <a:lstStyle/>
          <a:p>
            <a:fld id="{4B2EBA79-4AD9-413D-A679-18FC58789280}" type="datetimeFigureOut">
              <a:rPr lang="en-US" smtClean="0"/>
              <a:t>3/31/2020</a:t>
            </a:fld>
            <a:endParaRPr lang="en-US"/>
          </a:p>
        </p:txBody>
      </p:sp>
      <p:sp>
        <p:nvSpPr>
          <p:cNvPr id="6" name="Footer Placeholder 5">
            <a:extLst>
              <a:ext uri="{FF2B5EF4-FFF2-40B4-BE49-F238E27FC236}">
                <a16:creationId xmlns:a16="http://schemas.microsoft.com/office/drawing/2014/main" id="{278FC1F4-99F6-4396-B5E0-470BBD0827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7756A1-CEDF-42D8-A3BF-0563F671D955}"/>
              </a:ext>
            </a:extLst>
          </p:cNvPr>
          <p:cNvSpPr>
            <a:spLocks noGrp="1"/>
          </p:cNvSpPr>
          <p:nvPr>
            <p:ph type="sldNum" sz="quarter" idx="12"/>
          </p:nvPr>
        </p:nvSpPr>
        <p:spPr/>
        <p:txBody>
          <a:bodyPr/>
          <a:lstStyle/>
          <a:p>
            <a:fld id="{8B879E34-2259-4D09-A871-FD68C15B1CCC}" type="slidenum">
              <a:rPr lang="en-US" smtClean="0"/>
              <a:t>‹#›</a:t>
            </a:fld>
            <a:endParaRPr lang="en-US"/>
          </a:p>
        </p:txBody>
      </p:sp>
    </p:spTree>
    <p:extLst>
      <p:ext uri="{BB962C8B-B14F-4D97-AF65-F5344CB8AC3E}">
        <p14:creationId xmlns:p14="http://schemas.microsoft.com/office/powerpoint/2010/main" val="2819127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7BA30-8210-4D75-A216-C8867C3AE9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E85F71-47F1-408E-98AA-D2D465DD08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D78003-5795-4421-8541-5335935E2B0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5A0315-EC0D-4021-A18A-0F89D450A6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333D4ED-3B7E-4C09-97FB-F386332179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4C06A7-E272-41B8-B8FC-FA9A0C0F6160}"/>
              </a:ext>
            </a:extLst>
          </p:cNvPr>
          <p:cNvSpPr>
            <a:spLocks noGrp="1"/>
          </p:cNvSpPr>
          <p:nvPr>
            <p:ph type="dt" sz="half" idx="10"/>
          </p:nvPr>
        </p:nvSpPr>
        <p:spPr/>
        <p:txBody>
          <a:bodyPr/>
          <a:lstStyle/>
          <a:p>
            <a:fld id="{4B2EBA79-4AD9-413D-A679-18FC58789280}" type="datetimeFigureOut">
              <a:rPr lang="en-US" smtClean="0"/>
              <a:t>3/31/2020</a:t>
            </a:fld>
            <a:endParaRPr lang="en-US"/>
          </a:p>
        </p:txBody>
      </p:sp>
      <p:sp>
        <p:nvSpPr>
          <p:cNvPr id="8" name="Footer Placeholder 7">
            <a:extLst>
              <a:ext uri="{FF2B5EF4-FFF2-40B4-BE49-F238E27FC236}">
                <a16:creationId xmlns:a16="http://schemas.microsoft.com/office/drawing/2014/main" id="{83A27C0D-AAA6-46DA-944A-60145EE1FC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53A059-080E-485B-9820-703DA1FAFE40}"/>
              </a:ext>
            </a:extLst>
          </p:cNvPr>
          <p:cNvSpPr>
            <a:spLocks noGrp="1"/>
          </p:cNvSpPr>
          <p:nvPr>
            <p:ph type="sldNum" sz="quarter" idx="12"/>
          </p:nvPr>
        </p:nvSpPr>
        <p:spPr/>
        <p:txBody>
          <a:bodyPr/>
          <a:lstStyle/>
          <a:p>
            <a:fld id="{8B879E34-2259-4D09-A871-FD68C15B1CCC}" type="slidenum">
              <a:rPr lang="en-US" smtClean="0"/>
              <a:t>‹#›</a:t>
            </a:fld>
            <a:endParaRPr lang="en-US"/>
          </a:p>
        </p:txBody>
      </p:sp>
    </p:spTree>
    <p:extLst>
      <p:ext uri="{BB962C8B-B14F-4D97-AF65-F5344CB8AC3E}">
        <p14:creationId xmlns:p14="http://schemas.microsoft.com/office/powerpoint/2010/main" val="1028042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4406D-6C53-4846-9FC4-9B1CA15292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41EE01-8A9A-49B4-AA67-DC1F4D36473F}"/>
              </a:ext>
            </a:extLst>
          </p:cNvPr>
          <p:cNvSpPr>
            <a:spLocks noGrp="1"/>
          </p:cNvSpPr>
          <p:nvPr>
            <p:ph type="dt" sz="half" idx="10"/>
          </p:nvPr>
        </p:nvSpPr>
        <p:spPr/>
        <p:txBody>
          <a:bodyPr/>
          <a:lstStyle/>
          <a:p>
            <a:fld id="{4B2EBA79-4AD9-413D-A679-18FC58789280}" type="datetimeFigureOut">
              <a:rPr lang="en-US" smtClean="0"/>
              <a:t>3/31/2020</a:t>
            </a:fld>
            <a:endParaRPr lang="en-US"/>
          </a:p>
        </p:txBody>
      </p:sp>
      <p:sp>
        <p:nvSpPr>
          <p:cNvPr id="4" name="Footer Placeholder 3">
            <a:extLst>
              <a:ext uri="{FF2B5EF4-FFF2-40B4-BE49-F238E27FC236}">
                <a16:creationId xmlns:a16="http://schemas.microsoft.com/office/drawing/2014/main" id="{193CF060-EBBD-43E7-80AD-2FF47FF8230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84D1BB5-70EF-4F09-B4B8-5D1F6B7CFCB6}"/>
              </a:ext>
            </a:extLst>
          </p:cNvPr>
          <p:cNvSpPr>
            <a:spLocks noGrp="1"/>
          </p:cNvSpPr>
          <p:nvPr>
            <p:ph type="sldNum" sz="quarter" idx="12"/>
          </p:nvPr>
        </p:nvSpPr>
        <p:spPr/>
        <p:txBody>
          <a:bodyPr/>
          <a:lstStyle/>
          <a:p>
            <a:fld id="{8B879E34-2259-4D09-A871-FD68C15B1CCC}" type="slidenum">
              <a:rPr lang="en-US" smtClean="0"/>
              <a:t>‹#›</a:t>
            </a:fld>
            <a:endParaRPr lang="en-US"/>
          </a:p>
        </p:txBody>
      </p:sp>
    </p:spTree>
    <p:extLst>
      <p:ext uri="{BB962C8B-B14F-4D97-AF65-F5344CB8AC3E}">
        <p14:creationId xmlns:p14="http://schemas.microsoft.com/office/powerpoint/2010/main" val="43635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E0F90-B935-41E8-9A5D-5579642A1441}"/>
              </a:ext>
            </a:extLst>
          </p:cNvPr>
          <p:cNvSpPr>
            <a:spLocks noGrp="1"/>
          </p:cNvSpPr>
          <p:nvPr>
            <p:ph type="dt" sz="half" idx="10"/>
          </p:nvPr>
        </p:nvSpPr>
        <p:spPr/>
        <p:txBody>
          <a:bodyPr/>
          <a:lstStyle/>
          <a:p>
            <a:fld id="{4B2EBA79-4AD9-413D-A679-18FC58789280}" type="datetimeFigureOut">
              <a:rPr lang="en-US" smtClean="0"/>
              <a:t>3/31/2020</a:t>
            </a:fld>
            <a:endParaRPr lang="en-US"/>
          </a:p>
        </p:txBody>
      </p:sp>
      <p:sp>
        <p:nvSpPr>
          <p:cNvPr id="3" name="Footer Placeholder 2">
            <a:extLst>
              <a:ext uri="{FF2B5EF4-FFF2-40B4-BE49-F238E27FC236}">
                <a16:creationId xmlns:a16="http://schemas.microsoft.com/office/drawing/2014/main" id="{23BB30F5-C02F-416F-8FCF-1326C1B7C9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F7A157-1C1D-4884-A5F2-D87D24B10462}"/>
              </a:ext>
            </a:extLst>
          </p:cNvPr>
          <p:cNvSpPr>
            <a:spLocks noGrp="1"/>
          </p:cNvSpPr>
          <p:nvPr>
            <p:ph type="sldNum" sz="quarter" idx="12"/>
          </p:nvPr>
        </p:nvSpPr>
        <p:spPr/>
        <p:txBody>
          <a:bodyPr/>
          <a:lstStyle/>
          <a:p>
            <a:fld id="{8B879E34-2259-4D09-A871-FD68C15B1CCC}" type="slidenum">
              <a:rPr lang="en-US" smtClean="0"/>
              <a:t>‹#›</a:t>
            </a:fld>
            <a:endParaRPr lang="en-US"/>
          </a:p>
        </p:txBody>
      </p:sp>
    </p:spTree>
    <p:extLst>
      <p:ext uri="{BB962C8B-B14F-4D97-AF65-F5344CB8AC3E}">
        <p14:creationId xmlns:p14="http://schemas.microsoft.com/office/powerpoint/2010/main" val="4197326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DF102-F3F6-4E68-B909-F059AFAA59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1DB9E3C-830D-4842-97FC-BB8880A062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53F258-651D-4062-9A29-49CDC4047B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1C3ED2-7D8D-4E1A-8CC3-DA4823F9E494}"/>
              </a:ext>
            </a:extLst>
          </p:cNvPr>
          <p:cNvSpPr>
            <a:spLocks noGrp="1"/>
          </p:cNvSpPr>
          <p:nvPr>
            <p:ph type="dt" sz="half" idx="10"/>
          </p:nvPr>
        </p:nvSpPr>
        <p:spPr/>
        <p:txBody>
          <a:bodyPr/>
          <a:lstStyle/>
          <a:p>
            <a:fld id="{4B2EBA79-4AD9-413D-A679-18FC58789280}" type="datetimeFigureOut">
              <a:rPr lang="en-US" smtClean="0"/>
              <a:t>3/31/2020</a:t>
            </a:fld>
            <a:endParaRPr lang="en-US"/>
          </a:p>
        </p:txBody>
      </p:sp>
      <p:sp>
        <p:nvSpPr>
          <p:cNvPr id="6" name="Footer Placeholder 5">
            <a:extLst>
              <a:ext uri="{FF2B5EF4-FFF2-40B4-BE49-F238E27FC236}">
                <a16:creationId xmlns:a16="http://schemas.microsoft.com/office/drawing/2014/main" id="{5DD767C9-348A-418B-AC8E-2054C87001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7653A1-D87F-402B-9DE9-7426524E3C0F}"/>
              </a:ext>
            </a:extLst>
          </p:cNvPr>
          <p:cNvSpPr>
            <a:spLocks noGrp="1"/>
          </p:cNvSpPr>
          <p:nvPr>
            <p:ph type="sldNum" sz="quarter" idx="12"/>
          </p:nvPr>
        </p:nvSpPr>
        <p:spPr/>
        <p:txBody>
          <a:bodyPr/>
          <a:lstStyle/>
          <a:p>
            <a:fld id="{8B879E34-2259-4D09-A871-FD68C15B1CCC}" type="slidenum">
              <a:rPr lang="en-US" smtClean="0"/>
              <a:t>‹#›</a:t>
            </a:fld>
            <a:endParaRPr lang="en-US"/>
          </a:p>
        </p:txBody>
      </p:sp>
    </p:spTree>
    <p:extLst>
      <p:ext uri="{BB962C8B-B14F-4D97-AF65-F5344CB8AC3E}">
        <p14:creationId xmlns:p14="http://schemas.microsoft.com/office/powerpoint/2010/main" val="1849303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A8A9E-8828-4C25-985D-1C121CF065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5109E2B-C989-46A6-BF19-E29E69545D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096C98-ACBD-4644-8F2C-CB8CFD5D72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4397A3-8111-4C26-8CF2-7227ACA7CB02}"/>
              </a:ext>
            </a:extLst>
          </p:cNvPr>
          <p:cNvSpPr>
            <a:spLocks noGrp="1"/>
          </p:cNvSpPr>
          <p:nvPr>
            <p:ph type="dt" sz="half" idx="10"/>
          </p:nvPr>
        </p:nvSpPr>
        <p:spPr/>
        <p:txBody>
          <a:bodyPr/>
          <a:lstStyle/>
          <a:p>
            <a:fld id="{4B2EBA79-4AD9-413D-A679-18FC58789280}" type="datetimeFigureOut">
              <a:rPr lang="en-US" smtClean="0"/>
              <a:t>3/31/2020</a:t>
            </a:fld>
            <a:endParaRPr lang="en-US"/>
          </a:p>
        </p:txBody>
      </p:sp>
      <p:sp>
        <p:nvSpPr>
          <p:cNvPr id="6" name="Footer Placeholder 5">
            <a:extLst>
              <a:ext uri="{FF2B5EF4-FFF2-40B4-BE49-F238E27FC236}">
                <a16:creationId xmlns:a16="http://schemas.microsoft.com/office/drawing/2014/main" id="{CAE5F1CC-5B32-4DDE-B49B-A45D624A7D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A89AA0-1758-4E34-A205-CAC8FDA39128}"/>
              </a:ext>
            </a:extLst>
          </p:cNvPr>
          <p:cNvSpPr>
            <a:spLocks noGrp="1"/>
          </p:cNvSpPr>
          <p:nvPr>
            <p:ph type="sldNum" sz="quarter" idx="12"/>
          </p:nvPr>
        </p:nvSpPr>
        <p:spPr/>
        <p:txBody>
          <a:bodyPr/>
          <a:lstStyle/>
          <a:p>
            <a:fld id="{8B879E34-2259-4D09-A871-FD68C15B1CCC}" type="slidenum">
              <a:rPr lang="en-US" smtClean="0"/>
              <a:t>‹#›</a:t>
            </a:fld>
            <a:endParaRPr lang="en-US"/>
          </a:p>
        </p:txBody>
      </p:sp>
    </p:spTree>
    <p:extLst>
      <p:ext uri="{BB962C8B-B14F-4D97-AF65-F5344CB8AC3E}">
        <p14:creationId xmlns:p14="http://schemas.microsoft.com/office/powerpoint/2010/main" val="1506522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6D9181-48F4-434F-93F2-4F522416FF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2AC802-2822-4F8B-A525-733C0C25E7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35A135-9ECC-4064-95D1-21E09A1FD9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2EBA79-4AD9-413D-A679-18FC58789280}" type="datetimeFigureOut">
              <a:rPr lang="en-US" smtClean="0"/>
              <a:t>3/31/2020</a:t>
            </a:fld>
            <a:endParaRPr lang="en-US"/>
          </a:p>
        </p:txBody>
      </p:sp>
      <p:sp>
        <p:nvSpPr>
          <p:cNvPr id="5" name="Footer Placeholder 4">
            <a:extLst>
              <a:ext uri="{FF2B5EF4-FFF2-40B4-BE49-F238E27FC236}">
                <a16:creationId xmlns:a16="http://schemas.microsoft.com/office/drawing/2014/main" id="{53A5AF8E-F5A5-4C24-BF68-D087EA693B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175A282-810D-43ED-9357-5B388D520E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879E34-2259-4D09-A871-FD68C15B1CCC}" type="slidenum">
              <a:rPr lang="en-US" smtClean="0"/>
              <a:t>‹#›</a:t>
            </a:fld>
            <a:endParaRPr lang="en-US"/>
          </a:p>
        </p:txBody>
      </p:sp>
    </p:spTree>
    <p:extLst>
      <p:ext uri="{BB962C8B-B14F-4D97-AF65-F5344CB8AC3E}">
        <p14:creationId xmlns:p14="http://schemas.microsoft.com/office/powerpoint/2010/main" val="18547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E6505-2775-4949-BC4A-F24A2C90F108}"/>
              </a:ext>
            </a:extLst>
          </p:cNvPr>
          <p:cNvSpPr>
            <a:spLocks noGrp="1"/>
          </p:cNvSpPr>
          <p:nvPr>
            <p:ph type="ctrTitle"/>
          </p:nvPr>
        </p:nvSpPr>
        <p:spPr>
          <a:xfrm>
            <a:off x="892818" y="1370170"/>
            <a:ext cx="5085580" cy="2897029"/>
          </a:xfrm>
        </p:spPr>
        <p:txBody>
          <a:bodyPr>
            <a:noAutofit/>
          </a:bodyPr>
          <a:lstStyle/>
          <a:p>
            <a:r>
              <a:rPr lang="en-US" sz="7200" b="1" dirty="0">
                <a:solidFill>
                  <a:schemeClr val="accent2">
                    <a:lumMod val="50000"/>
                  </a:schemeClr>
                </a:solidFill>
                <a:latin typeface="Vivaldi" panose="03020602050506090804" pitchFamily="66" charset="0"/>
                <a:cs typeface="Utsaah" panose="020B0502040204020203" pitchFamily="34" charset="0"/>
              </a:rPr>
              <a:t>How to Feed on God’s Word</a:t>
            </a:r>
          </a:p>
        </p:txBody>
      </p:sp>
      <p:sp>
        <p:nvSpPr>
          <p:cNvPr id="3" name="Subtitle 2">
            <a:extLst>
              <a:ext uri="{FF2B5EF4-FFF2-40B4-BE49-F238E27FC236}">
                <a16:creationId xmlns:a16="http://schemas.microsoft.com/office/drawing/2014/main" id="{5D39EA63-B0B0-4C0A-AC1E-38C821EDF348}"/>
              </a:ext>
            </a:extLst>
          </p:cNvPr>
          <p:cNvSpPr>
            <a:spLocks noGrp="1"/>
          </p:cNvSpPr>
          <p:nvPr>
            <p:ph type="subTitle" idx="1"/>
          </p:nvPr>
        </p:nvSpPr>
        <p:spPr>
          <a:xfrm>
            <a:off x="475621" y="4790720"/>
            <a:ext cx="5739649" cy="940876"/>
          </a:xfrm>
        </p:spPr>
        <p:txBody>
          <a:bodyPr>
            <a:normAutofit/>
          </a:bodyPr>
          <a:lstStyle/>
          <a:p>
            <a:r>
              <a:rPr lang="en-US" sz="3200" b="1"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Bible Study Series</a:t>
            </a:r>
          </a:p>
        </p:txBody>
      </p:sp>
      <p:pic>
        <p:nvPicPr>
          <p:cNvPr id="5" name="Picture 4" descr="A picture containing sitting, table, bench, wooden&#10;&#10;Description automatically generated">
            <a:extLst>
              <a:ext uri="{FF2B5EF4-FFF2-40B4-BE49-F238E27FC236}">
                <a16:creationId xmlns:a16="http://schemas.microsoft.com/office/drawing/2014/main" id="{53316C30-C744-492B-98CF-B1D5968F8AA9}"/>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6521381" y="773723"/>
            <a:ext cx="5194998" cy="5194998"/>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Tree>
    <p:extLst>
      <p:ext uri="{BB962C8B-B14F-4D97-AF65-F5344CB8AC3E}">
        <p14:creationId xmlns:p14="http://schemas.microsoft.com/office/powerpoint/2010/main" val="1093946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F687420-BEB4-45CD-8226-339BE553B8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16533"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8992D32-1656-48BA-ACD9-FB3A6B454AB3}"/>
              </a:ext>
            </a:extLst>
          </p:cNvPr>
          <p:cNvSpPr>
            <a:spLocks noGrp="1"/>
          </p:cNvSpPr>
          <p:nvPr>
            <p:ph idx="1"/>
          </p:nvPr>
        </p:nvSpPr>
        <p:spPr>
          <a:xfrm>
            <a:off x="221551" y="2031101"/>
            <a:ext cx="5304605" cy="3728989"/>
          </a:xfrm>
        </p:spPr>
        <p:txBody>
          <a:bodyPr anchor="ctr">
            <a:normAutofit/>
          </a:bodyPr>
          <a:lstStyle/>
          <a:p>
            <a:pPr marL="0" indent="0" algn="ctr">
              <a:buNone/>
            </a:pP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Knowing this first, that no prophecy of Scripture is of any private interpretation,</a:t>
            </a:r>
          </a:p>
          <a:p>
            <a:pPr marL="0" indent="0" algn="ctr">
              <a:buNone/>
            </a:pPr>
            <a:r>
              <a:rPr lang="en-US" sz="32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II Peter 1:20 </a:t>
            </a:r>
          </a:p>
          <a:p>
            <a:pPr marL="0" indent="0" algn="ctr">
              <a:buNone/>
            </a:pPr>
            <a:r>
              <a:rPr lang="en-US" sz="2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“no prophecy in Scripture ever came from the prophets themselves.”</a:t>
            </a:r>
          </a:p>
          <a:p>
            <a:endParaRPr lang="en-US" sz="1800" dirty="0"/>
          </a:p>
        </p:txBody>
      </p:sp>
      <p:sp>
        <p:nvSpPr>
          <p:cNvPr id="14" name="Rectangle 13">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25843"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90492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6793"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sitting, table, bench, wooden&#10;&#10;Description automatically generated">
            <a:extLst>
              <a:ext uri="{FF2B5EF4-FFF2-40B4-BE49-F238E27FC236}">
                <a16:creationId xmlns:a16="http://schemas.microsoft.com/office/drawing/2014/main" id="{3924551B-7F61-41E0-8EE6-35C3C364DD79}"/>
              </a:ext>
            </a:extLst>
          </p:cNvPr>
          <p:cNvPicPr>
            <a:picLocks noChangeAspect="1"/>
          </p:cNvPicPr>
          <p:nvPr/>
        </p:nvPicPr>
        <p:blipFill rotWithShape="1">
          <a:blip r:embed="rId2">
            <a:extLst>
              <a:ext uri="{28A0092B-C50C-407E-A947-70E740481C1C}">
                <a14:useLocalDpi xmlns:a14="http://schemas.microsoft.com/office/drawing/2010/main" val="0"/>
              </a:ext>
            </a:extLst>
          </a:blip>
          <a:srcRect l="11570" r="12336" b="-1"/>
          <a:stretch/>
        </p:blipFill>
        <p:spPr>
          <a:xfrm>
            <a:off x="5987738" y="650494"/>
            <a:ext cx="5628018" cy="5324142"/>
          </a:xfrm>
          <a:prstGeom prst="rect">
            <a:avLst/>
          </a:prstGeom>
        </p:spPr>
      </p:pic>
    </p:spTree>
    <p:extLst>
      <p:ext uri="{BB962C8B-B14F-4D97-AF65-F5344CB8AC3E}">
        <p14:creationId xmlns:p14="http://schemas.microsoft.com/office/powerpoint/2010/main" val="2952099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D3A9E89-033E-4C4A-8C41-416DABF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293361-111E-427D-8E5B-256944AC83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4588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B51376F-E15C-4A67-BC1C-E4B5ECBBCCC1}"/>
              </a:ext>
            </a:extLst>
          </p:cNvPr>
          <p:cNvSpPr>
            <a:spLocks noGrp="1"/>
          </p:cNvSpPr>
          <p:nvPr>
            <p:ph type="title"/>
          </p:nvPr>
        </p:nvSpPr>
        <p:spPr>
          <a:xfrm>
            <a:off x="7422577" y="1122363"/>
            <a:ext cx="4570640" cy="2902882"/>
          </a:xfrm>
        </p:spPr>
        <p:txBody>
          <a:bodyPr vert="horz" lIns="91440" tIns="45720" rIns="91440" bIns="45720" rtlCol="0" anchor="b">
            <a:normAutofit/>
          </a:bodyPr>
          <a:lstStyle/>
          <a:p>
            <a:pPr marL="0" indent="0" algn="ctr"/>
            <a:r>
              <a:rPr lang="en-US" sz="4100" b="1" dirty="0">
                <a:latin typeface="Arial Unicode MS" panose="020B0604020202020204" pitchFamily="34" charset="-128"/>
                <a:ea typeface="Arial Unicode MS" panose="020B0604020202020204" pitchFamily="34" charset="-128"/>
                <a:cs typeface="Arial Unicode MS" panose="020B0604020202020204" pitchFamily="34" charset="-128"/>
              </a:rPr>
              <a:t>Do not despise prophecies. Test all things; hold fast what is good.</a:t>
            </a:r>
          </a:p>
        </p:txBody>
      </p:sp>
      <p:sp>
        <p:nvSpPr>
          <p:cNvPr id="3" name="Text Placeholder 2">
            <a:extLst>
              <a:ext uri="{FF2B5EF4-FFF2-40B4-BE49-F238E27FC236}">
                <a16:creationId xmlns:a16="http://schemas.microsoft.com/office/drawing/2014/main" id="{6C7CE53F-1499-4A8F-B51C-AEECD2F774A9}"/>
              </a:ext>
            </a:extLst>
          </p:cNvPr>
          <p:cNvSpPr>
            <a:spLocks noGrp="1"/>
          </p:cNvSpPr>
          <p:nvPr>
            <p:ph type="body" idx="1"/>
          </p:nvPr>
        </p:nvSpPr>
        <p:spPr>
          <a:xfrm>
            <a:off x="7301948" y="4852070"/>
            <a:ext cx="4585252" cy="990474"/>
          </a:xfrm>
        </p:spPr>
        <p:txBody>
          <a:bodyPr vert="horz" lIns="91440" tIns="45720" rIns="91440" bIns="45720" rtlCol="0" anchor="t">
            <a:normAutofit/>
          </a:bodyPr>
          <a:lstStyle/>
          <a:p>
            <a:pPr algn="ctr"/>
            <a:r>
              <a:rPr lang="en-US" sz="28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I Thessalonians 5:20-21</a:t>
            </a:r>
          </a:p>
        </p:txBody>
      </p:sp>
      <p:grpSp>
        <p:nvGrpSpPr>
          <p:cNvPr id="14" name="Group 13">
            <a:extLst>
              <a:ext uri="{FF2B5EF4-FFF2-40B4-BE49-F238E27FC236}">
                <a16:creationId xmlns:a16="http://schemas.microsoft.com/office/drawing/2014/main" id="{FCDE997A-E6D1-4881-88E5-269E5AC3DD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763256" y="73152"/>
            <a:ext cx="1178966" cy="232963"/>
            <a:chOff x="7763256" y="73152"/>
            <a:chExt cx="1178966" cy="232963"/>
          </a:xfrm>
        </p:grpSpPr>
        <p:sp>
          <p:nvSpPr>
            <p:cNvPr id="15" name="Rectangle 64">
              <a:extLst>
                <a:ext uri="{FF2B5EF4-FFF2-40B4-BE49-F238E27FC236}">
                  <a16:creationId xmlns:a16="http://schemas.microsoft.com/office/drawing/2014/main" id="{C5A17791-3735-41AA-BC18-9EE281D2BB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66">
              <a:extLst>
                <a:ext uri="{FF2B5EF4-FFF2-40B4-BE49-F238E27FC236}">
                  <a16:creationId xmlns:a16="http://schemas.microsoft.com/office/drawing/2014/main" id="{F95E12FB-5FC2-40B9-A965-8D75253579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64">
              <a:extLst>
                <a:ext uri="{FF2B5EF4-FFF2-40B4-BE49-F238E27FC236}">
                  <a16:creationId xmlns:a16="http://schemas.microsoft.com/office/drawing/2014/main" id="{E8C32A1A-9FA0-41F6-9AFF-8ECB7FAEDF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7CF33DCF-317C-4DA0-AB10-D7FFD765B5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2903C14D-D613-4770-8686-F92B1DD38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D5F133F7-E38D-4DA1-99C1-86F681CA33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CAB3553-58B3-4262-BE0D-58D7CA75B8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9D1B417A-9677-4C16-A473-B9683700F9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7302AEA5-098D-4C81-88C5-07902BF9CF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7C4E3ACA-8B17-422E-90A9-7586D06E6E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BD4A1ED5-82F7-4465-9B76-3F80A489F3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69D1CC06-3A23-41C0-8EBB-28E61278E2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462044AD-4120-4B1C-B41A-A45DA5551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30623D13-D545-4F2E-8425-E59D1BEF9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E139ADAB-729A-4C31-B7E7-2532FF3FB2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C7589FD1-9BFF-4E61-8C5E-8CF2AF79A8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5F53515D-4E5F-4534-90F9-BD9DE4786B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C13CB45B-7C83-43EA-878D-FE9C4593EB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38BA5C82-1285-46A1-BA10-254B216636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199FE72C-20A3-4FB4-BD67-E7EDF540D0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descr="A picture containing sitting, table, bench, wooden&#10;&#10;Description automatically generated">
            <a:extLst>
              <a:ext uri="{FF2B5EF4-FFF2-40B4-BE49-F238E27FC236}">
                <a16:creationId xmlns:a16="http://schemas.microsoft.com/office/drawing/2014/main" id="{FD9A2882-36FB-4B41-9EEB-2AC82095C703}"/>
              </a:ext>
            </a:extLst>
          </p:cNvPr>
          <p:cNvPicPr>
            <a:picLocks noChangeAspect="1"/>
          </p:cNvPicPr>
          <p:nvPr/>
        </p:nvPicPr>
        <p:blipFill rotWithShape="1">
          <a:blip r:embed="rId2">
            <a:extLst>
              <a:ext uri="{28A0092B-C50C-407E-A947-70E740481C1C}">
                <a14:useLocalDpi xmlns:a14="http://schemas.microsoft.com/office/drawing/2010/main" val="0"/>
              </a:ext>
            </a:extLst>
          </a:blip>
          <a:srcRect l="6002" r="6770"/>
          <a:stretch/>
        </p:blipFill>
        <p:spPr>
          <a:xfrm>
            <a:off x="509517" y="576072"/>
            <a:ext cx="6692560" cy="5522976"/>
          </a:xfrm>
          <a:prstGeom prst="rect">
            <a:avLst/>
          </a:prstGeom>
        </p:spPr>
      </p:pic>
      <p:sp>
        <p:nvSpPr>
          <p:cNvPr id="36" name="Rectangle 35">
            <a:extLst>
              <a:ext uri="{FF2B5EF4-FFF2-40B4-BE49-F238E27FC236}">
                <a16:creationId xmlns:a16="http://schemas.microsoft.com/office/drawing/2014/main" id="{78907291-9D6D-4740-81DB-441477BCA2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2344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70D0C6-F592-4127-B63D-C76181B916FE}"/>
              </a:ext>
            </a:extLst>
          </p:cNvPr>
          <p:cNvSpPr>
            <a:spLocks noGrp="1"/>
          </p:cNvSpPr>
          <p:nvPr>
            <p:ph type="title"/>
          </p:nvPr>
        </p:nvSpPr>
        <p:spPr>
          <a:xfrm>
            <a:off x="5950225" y="959537"/>
            <a:ext cx="5883965" cy="3625715"/>
          </a:xfrm>
        </p:spPr>
        <p:txBody>
          <a:bodyPr vert="horz" lIns="91440" tIns="45720" rIns="91440" bIns="45720" rtlCol="0" anchor="b">
            <a:noAutofit/>
          </a:bodyPr>
          <a:lstStyle/>
          <a:p>
            <a:pPr algn="ctr"/>
            <a:r>
              <a:rPr lang="en-US" sz="6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2. The Word of God is Living and Powerful.</a:t>
            </a:r>
            <a:endParaRPr lang="en-US" sz="6600"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1" name="Freeform: Shape 10">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EFC62BE7-4B08-42CA-A62F-154DC2B965BE}"/>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3" b="2"/>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21" name="Freeform: Shape 2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45468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77D1452-F0B7-431E-9A24-D3F7103D8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52944"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ounded Rectangle 20">
            <a:extLst>
              <a:ext uri="{FF2B5EF4-FFF2-40B4-BE49-F238E27FC236}">
                <a16:creationId xmlns:a16="http://schemas.microsoft.com/office/drawing/2014/main" id="{A660F4F9-5DF5-4F15-BE6A-CD8648BB1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9211" y="559407"/>
            <a:ext cx="6594522"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sitting, table, bench, wooden&#10;&#10;Description automatically generated">
            <a:extLst>
              <a:ext uri="{FF2B5EF4-FFF2-40B4-BE49-F238E27FC236}">
                <a16:creationId xmlns:a16="http://schemas.microsoft.com/office/drawing/2014/main" id="{C084D229-5B22-4DFA-A112-DD4F15020645}"/>
              </a:ext>
            </a:extLst>
          </p:cNvPr>
          <p:cNvPicPr>
            <a:picLocks noChangeAspect="1"/>
          </p:cNvPicPr>
          <p:nvPr/>
        </p:nvPicPr>
        <p:blipFill rotWithShape="1">
          <a:blip r:embed="rId2">
            <a:extLst>
              <a:ext uri="{28A0092B-C50C-407E-A947-70E740481C1C}">
                <a14:useLocalDpi xmlns:a14="http://schemas.microsoft.com/office/drawing/2010/main" val="0"/>
              </a:ext>
            </a:extLst>
          </a:blip>
          <a:srcRect l="8339" r="9107" b="1"/>
          <a:stretch/>
        </p:blipFill>
        <p:spPr>
          <a:xfrm>
            <a:off x="1378962" y="1338470"/>
            <a:ext cx="4915821" cy="4286394"/>
          </a:xfrm>
          <a:prstGeom prst="rect">
            <a:avLst/>
          </a:prstGeom>
          <a:effectLst/>
        </p:spPr>
      </p:pic>
      <p:sp>
        <p:nvSpPr>
          <p:cNvPr id="3" name="Content Placeholder 2">
            <a:extLst>
              <a:ext uri="{FF2B5EF4-FFF2-40B4-BE49-F238E27FC236}">
                <a16:creationId xmlns:a16="http://schemas.microsoft.com/office/drawing/2014/main" id="{D4053F6F-B992-4D55-8088-E99C3510EB7F}"/>
              </a:ext>
            </a:extLst>
          </p:cNvPr>
          <p:cNvSpPr>
            <a:spLocks noGrp="1"/>
          </p:cNvSpPr>
          <p:nvPr>
            <p:ph idx="1"/>
          </p:nvPr>
        </p:nvSpPr>
        <p:spPr>
          <a:xfrm>
            <a:off x="7552944" y="804665"/>
            <a:ext cx="4427021" cy="5739186"/>
          </a:xfrm>
        </p:spPr>
        <p:txBody>
          <a:bodyPr>
            <a:normAutofit/>
          </a:bodyPr>
          <a:lstStyle/>
          <a:p>
            <a:pPr marL="0" indent="0" algn="ctr">
              <a:buNone/>
            </a:pP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For the word of God </a:t>
            </a:r>
            <a:r>
              <a:rPr lang="en-US"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is</a:t>
            </a: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living and powerful, and sharper than any two-edged sword, piercing even to the division of soul and spirit, and of joints and marrow, and is a discerner of the thoughts and intents of the heart.</a:t>
            </a:r>
          </a:p>
          <a:p>
            <a:pPr marL="0" indent="0" algn="ctr">
              <a:buNone/>
            </a:pPr>
            <a:r>
              <a:rPr lang="en-US"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Hebrews 4:12</a:t>
            </a:r>
          </a:p>
        </p:txBody>
      </p:sp>
    </p:spTree>
    <p:extLst>
      <p:ext uri="{BB962C8B-B14F-4D97-AF65-F5344CB8AC3E}">
        <p14:creationId xmlns:p14="http://schemas.microsoft.com/office/powerpoint/2010/main" val="1458369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39">
            <a:extLst>
              <a:ext uri="{FF2B5EF4-FFF2-40B4-BE49-F238E27FC236}">
                <a16:creationId xmlns:a16="http://schemas.microsoft.com/office/drawing/2014/main" id="{1787C549-66DE-4718-9D45-816599251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3CD1EA40-7116-4FCB-9369-70F29FAA91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592824" cy="323398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BF647E38-F93D-4661-8D77-CE13EEB65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BAB21C4D-C8DB-45E4-8B45-1A73A188625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7763256" y="73152"/>
            <a:chExt cx="1178966" cy="232963"/>
          </a:xfrm>
        </p:grpSpPr>
        <p:sp>
          <p:nvSpPr>
            <p:cNvPr id="47" name="Rectangle 64">
              <a:extLst>
                <a:ext uri="{FF2B5EF4-FFF2-40B4-BE49-F238E27FC236}">
                  <a16:creationId xmlns:a16="http://schemas.microsoft.com/office/drawing/2014/main" id="{408C67FF-5706-4C08-9DF4-D3E2EF7F61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66">
              <a:extLst>
                <a:ext uri="{FF2B5EF4-FFF2-40B4-BE49-F238E27FC236}">
                  <a16:creationId xmlns:a16="http://schemas.microsoft.com/office/drawing/2014/main" id="{90AE6FAF-1DDD-40E6-8128-2B5DD14649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64">
              <a:extLst>
                <a:ext uri="{FF2B5EF4-FFF2-40B4-BE49-F238E27FC236}">
                  <a16:creationId xmlns:a16="http://schemas.microsoft.com/office/drawing/2014/main" id="{3E186F0A-23FB-4FB4-8C95-4C6A6F483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66">
              <a:extLst>
                <a:ext uri="{FF2B5EF4-FFF2-40B4-BE49-F238E27FC236}">
                  <a16:creationId xmlns:a16="http://schemas.microsoft.com/office/drawing/2014/main" id="{D183081B-2F31-48CC-A297-BA0C06A744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64">
              <a:extLst>
                <a:ext uri="{FF2B5EF4-FFF2-40B4-BE49-F238E27FC236}">
                  <a16:creationId xmlns:a16="http://schemas.microsoft.com/office/drawing/2014/main" id="{BC6A5254-D4C3-478C-B4E0-73D3642DBE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66">
              <a:extLst>
                <a:ext uri="{FF2B5EF4-FFF2-40B4-BE49-F238E27FC236}">
                  <a16:creationId xmlns:a16="http://schemas.microsoft.com/office/drawing/2014/main" id="{41974FE2-7080-4C99-A4E6-3E15D4B28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64">
              <a:extLst>
                <a:ext uri="{FF2B5EF4-FFF2-40B4-BE49-F238E27FC236}">
                  <a16:creationId xmlns:a16="http://schemas.microsoft.com/office/drawing/2014/main" id="{7C843590-9C15-4DFA-9178-8A943EF622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66">
              <a:extLst>
                <a:ext uri="{FF2B5EF4-FFF2-40B4-BE49-F238E27FC236}">
                  <a16:creationId xmlns:a16="http://schemas.microsoft.com/office/drawing/2014/main" id="{3506696A-3D1F-450D-96A0-B59B7BBE3C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64">
              <a:extLst>
                <a:ext uri="{FF2B5EF4-FFF2-40B4-BE49-F238E27FC236}">
                  <a16:creationId xmlns:a16="http://schemas.microsoft.com/office/drawing/2014/main" id="{6D2546D9-69E1-4D75-8E64-8862078132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66">
              <a:extLst>
                <a:ext uri="{FF2B5EF4-FFF2-40B4-BE49-F238E27FC236}">
                  <a16:creationId xmlns:a16="http://schemas.microsoft.com/office/drawing/2014/main" id="{865383D5-D060-4DBD-82E9-14902BD82B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64">
              <a:extLst>
                <a:ext uri="{FF2B5EF4-FFF2-40B4-BE49-F238E27FC236}">
                  <a16:creationId xmlns:a16="http://schemas.microsoft.com/office/drawing/2014/main" id="{70242239-3409-460D-BA74-ADF2AFD4E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66">
              <a:extLst>
                <a:ext uri="{FF2B5EF4-FFF2-40B4-BE49-F238E27FC236}">
                  <a16:creationId xmlns:a16="http://schemas.microsoft.com/office/drawing/2014/main" id="{4F02255D-DBCA-4E02-8376-8A374688DE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4">
              <a:extLst>
                <a:ext uri="{FF2B5EF4-FFF2-40B4-BE49-F238E27FC236}">
                  <a16:creationId xmlns:a16="http://schemas.microsoft.com/office/drawing/2014/main" id="{343BABB3-0280-4F53-A4A9-54ED96AB29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6">
              <a:extLst>
                <a:ext uri="{FF2B5EF4-FFF2-40B4-BE49-F238E27FC236}">
                  <a16:creationId xmlns:a16="http://schemas.microsoft.com/office/drawing/2014/main" id="{2824031E-D05D-4B6C-A900-28D70C7374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4">
              <a:extLst>
                <a:ext uri="{FF2B5EF4-FFF2-40B4-BE49-F238E27FC236}">
                  <a16:creationId xmlns:a16="http://schemas.microsoft.com/office/drawing/2014/main" id="{96B0A62E-B7B0-475C-B1FF-989CDB45E3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D62DF221-DFF7-4614-8983-8B7C470343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4">
              <a:extLst>
                <a:ext uri="{FF2B5EF4-FFF2-40B4-BE49-F238E27FC236}">
                  <a16:creationId xmlns:a16="http://schemas.microsoft.com/office/drawing/2014/main" id="{4E544155-BC32-4013-9135-149E30150CB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6">
              <a:extLst>
                <a:ext uri="{FF2B5EF4-FFF2-40B4-BE49-F238E27FC236}">
                  <a16:creationId xmlns:a16="http://schemas.microsoft.com/office/drawing/2014/main" id="{1DD4153E-E8EE-4D47-8FF6-926EBB23FE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6834F1B0-119E-4A62-A22F-79C5AEEE3C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6">
              <a:extLst>
                <a:ext uri="{FF2B5EF4-FFF2-40B4-BE49-F238E27FC236}">
                  <a16:creationId xmlns:a16="http://schemas.microsoft.com/office/drawing/2014/main" id="{04C90783-5CC9-4855-A633-D3D3B900D0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descr="A picture containing sitting, table, bench, wooden&#10;&#10;Description automatically generated">
            <a:extLst>
              <a:ext uri="{FF2B5EF4-FFF2-40B4-BE49-F238E27FC236}">
                <a16:creationId xmlns:a16="http://schemas.microsoft.com/office/drawing/2014/main" id="{FED78249-DF09-4870-81DF-FAA62D12444C}"/>
              </a:ext>
            </a:extLst>
          </p:cNvPr>
          <p:cNvPicPr>
            <a:picLocks noChangeAspect="1"/>
          </p:cNvPicPr>
          <p:nvPr/>
        </p:nvPicPr>
        <p:blipFill rotWithShape="1">
          <a:blip r:embed="rId2">
            <a:extLst>
              <a:ext uri="{28A0092B-C50C-407E-A947-70E740481C1C}">
                <a14:useLocalDpi xmlns:a14="http://schemas.microsoft.com/office/drawing/2010/main" val="0"/>
              </a:ext>
            </a:extLst>
          </a:blip>
          <a:srcRect t="6350" r="2" b="6353"/>
          <a:stretch/>
        </p:blipFill>
        <p:spPr>
          <a:xfrm>
            <a:off x="596880" y="3233985"/>
            <a:ext cx="5766975" cy="3624015"/>
          </a:xfrm>
          <a:prstGeom prst="rect">
            <a:avLst/>
          </a:prstGeom>
        </p:spPr>
      </p:pic>
      <p:sp>
        <p:nvSpPr>
          <p:cNvPr id="68" name="Rectangle 67">
            <a:extLst>
              <a:ext uri="{FF2B5EF4-FFF2-40B4-BE49-F238E27FC236}">
                <a16:creationId xmlns:a16="http://schemas.microsoft.com/office/drawing/2014/main" id="{D6C80E47-971C-437F-B030-191115B01D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233984"/>
            <a:ext cx="606971"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E4BDC43-307C-4700-AABD-24A0AD483AEB}"/>
              </a:ext>
            </a:extLst>
          </p:cNvPr>
          <p:cNvSpPr>
            <a:spLocks noGrp="1"/>
          </p:cNvSpPr>
          <p:nvPr>
            <p:ph idx="1"/>
          </p:nvPr>
        </p:nvSpPr>
        <p:spPr>
          <a:xfrm>
            <a:off x="6592823" y="521207"/>
            <a:ext cx="5320881" cy="5957789"/>
          </a:xfrm>
        </p:spPr>
        <p:txBody>
          <a:bodyPr anchor="ctr">
            <a:normAutofit/>
          </a:bodyPr>
          <a:lstStyle/>
          <a:p>
            <a:pPr marL="0" indent="0" algn="ctr">
              <a:buClr>
                <a:srgbClr val="AA2151"/>
              </a:buClr>
              <a:buNone/>
            </a:pPr>
            <a:r>
              <a:rPr lang="en-US"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So shall My word be that goes forth from My mouth; It shall not return to Me void, But it shall accomplish what I please, And it shall prosper </a:t>
            </a:r>
            <a:r>
              <a:rPr lang="en-US" b="1" i="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in the thing</a:t>
            </a:r>
            <a:r>
              <a:rPr lang="en-US"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for which I sent it. </a:t>
            </a:r>
          </a:p>
          <a:p>
            <a:pPr marL="0" indent="0" algn="ctr">
              <a:buClr>
                <a:srgbClr val="AA2151"/>
              </a:buClr>
              <a:buNone/>
            </a:pPr>
            <a:r>
              <a:rPr lang="en-US"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Isaiah 55:11</a:t>
            </a:r>
          </a:p>
          <a:p>
            <a:pPr marL="0" indent="0" algn="ctr">
              <a:buClr>
                <a:srgbClr val="AA2151"/>
              </a:buClr>
              <a:buNone/>
            </a:pPr>
            <a:r>
              <a:rPr lang="en-US"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It is the Spirit who gives life; the flesh profits nothing. The words that I speak to you are spirit, and </a:t>
            </a:r>
            <a:r>
              <a:rPr lang="en-US" b="1" i="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they</a:t>
            </a:r>
            <a:r>
              <a:rPr lang="en-US"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are life.</a:t>
            </a:r>
          </a:p>
          <a:p>
            <a:pPr marL="0" indent="0" algn="ctr">
              <a:buClr>
                <a:srgbClr val="AA2151"/>
              </a:buClr>
              <a:buNone/>
            </a:pPr>
            <a:r>
              <a:rPr lang="en-US"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John 6:63</a:t>
            </a:r>
          </a:p>
          <a:p>
            <a:pPr>
              <a:buClr>
                <a:srgbClr val="AA2151"/>
              </a:buClr>
            </a:pPr>
            <a:endParaRPr lang="en-US" sz="2200" dirty="0"/>
          </a:p>
        </p:txBody>
      </p:sp>
    </p:spTree>
    <p:extLst>
      <p:ext uri="{BB962C8B-B14F-4D97-AF65-F5344CB8AC3E}">
        <p14:creationId xmlns:p14="http://schemas.microsoft.com/office/powerpoint/2010/main" val="3607759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3DAA118-F028-4346-89D6-6DEB5B40FC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07B74A1-AC23-4029-85C2-6C2D4C2772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133600" y="685800"/>
            <a:ext cx="10058400" cy="5486400"/>
          </a:xfrm>
          <a:prstGeom prst="rect">
            <a:avLst/>
          </a:prstGeom>
          <a:solidFill>
            <a:schemeClr val="bg1">
              <a:lumMod val="9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sp>
        <p:nvSpPr>
          <p:cNvPr id="14" name="Rectangle 13">
            <a:extLst>
              <a:ext uri="{FF2B5EF4-FFF2-40B4-BE49-F238E27FC236}">
                <a16:creationId xmlns:a16="http://schemas.microsoft.com/office/drawing/2014/main" id="{AD949E97-66D7-467B-BDD7-5166EF523B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9764"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982F3FC-0F24-45B3-9665-F9A7F6CD8916}"/>
              </a:ext>
            </a:extLst>
          </p:cNvPr>
          <p:cNvSpPr>
            <a:spLocks noGrp="1"/>
          </p:cNvSpPr>
          <p:nvPr>
            <p:ph idx="1"/>
          </p:nvPr>
        </p:nvSpPr>
        <p:spPr>
          <a:xfrm>
            <a:off x="1391477" y="696719"/>
            <a:ext cx="6162261" cy="5486401"/>
          </a:xfrm>
        </p:spPr>
        <p:txBody>
          <a:bodyPr>
            <a:normAutofit/>
          </a:bodyPr>
          <a:lstStyle/>
          <a:p>
            <a:pPr marL="0" indent="0" algn="ctr">
              <a:buNone/>
            </a:pP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Your words were found, and I ate them, And Your word was to me the joy and rejoicing of my heart; For I am called by Your name, O </a:t>
            </a:r>
            <a:r>
              <a:rPr lang="en-US" sz="3200" b="1" cap="small"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Lord</a:t>
            </a: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God of hosts.</a:t>
            </a:r>
          </a:p>
          <a:p>
            <a:pPr marL="0" indent="0" algn="ctr">
              <a:buNone/>
            </a:pPr>
            <a:r>
              <a:rPr lang="en-US" sz="3200" b="1" dirty="0">
                <a:solidFill>
                  <a:schemeClr val="accent2"/>
                </a:solidFill>
                <a:latin typeface="Arial Unicode MS" panose="020B0604020202020204" pitchFamily="34" charset="-128"/>
                <a:ea typeface="Arial Unicode MS" panose="020B0604020202020204" pitchFamily="34" charset="-128"/>
                <a:cs typeface="Arial Unicode MS" panose="020B0604020202020204" pitchFamily="34" charset="-128"/>
              </a:rPr>
              <a:t>Jeremiah 15:16</a:t>
            </a:r>
          </a:p>
          <a:p>
            <a:pPr marL="0" indent="0" algn="ctr">
              <a:buNone/>
            </a:pP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How sweet are Your words to my taste, </a:t>
            </a:r>
            <a:r>
              <a:rPr lang="en-US" sz="32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Sweeter</a:t>
            </a: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than honey to my mouth!</a:t>
            </a:r>
          </a:p>
          <a:p>
            <a:pPr marL="0" indent="0" algn="ctr">
              <a:buNone/>
            </a:pPr>
            <a:r>
              <a:rPr lang="en-US" sz="3200" b="1" dirty="0">
                <a:solidFill>
                  <a:schemeClr val="accent2"/>
                </a:solidFill>
                <a:latin typeface="Arial Unicode MS" panose="020B0604020202020204" pitchFamily="34" charset="-128"/>
                <a:ea typeface="Arial Unicode MS" panose="020B0604020202020204" pitchFamily="34" charset="-128"/>
                <a:cs typeface="Arial Unicode MS" panose="020B0604020202020204" pitchFamily="34" charset="-128"/>
              </a:rPr>
              <a:t>Psalm 119:103</a:t>
            </a:r>
          </a:p>
          <a:p>
            <a:endParaRPr lang="en-US" sz="1800" dirty="0"/>
          </a:p>
        </p:txBody>
      </p:sp>
      <p:sp>
        <p:nvSpPr>
          <p:cNvPr id="16" name="Graphic 14">
            <a:extLst>
              <a:ext uri="{FF2B5EF4-FFF2-40B4-BE49-F238E27FC236}">
                <a16:creationId xmlns:a16="http://schemas.microsoft.com/office/drawing/2014/main" id="{30FF6FEE-5B11-4DDB-8635-80A979844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9435427" y="3436499"/>
            <a:ext cx="2743200" cy="2746621"/>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solidFill>
          <a:ln w="9525" cap="flat">
            <a:noFill/>
            <a:prstDash val="solid"/>
            <a:miter/>
          </a:ln>
        </p:spPr>
        <p:txBody>
          <a:bodyPr rtlCol="0" anchor="ctr"/>
          <a:lstStyle/>
          <a:p>
            <a:endParaRPr lang="en-US"/>
          </a:p>
        </p:txBody>
      </p:sp>
      <p:pic>
        <p:nvPicPr>
          <p:cNvPr id="5" name="Picture 4" descr="A picture containing sitting, table, bench, wooden&#10;&#10;Description automatically generated">
            <a:extLst>
              <a:ext uri="{FF2B5EF4-FFF2-40B4-BE49-F238E27FC236}">
                <a16:creationId xmlns:a16="http://schemas.microsoft.com/office/drawing/2014/main" id="{51335A57-FD5D-4A83-8904-CA7CE46A7BD4}"/>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7736104" y="914399"/>
            <a:ext cx="3829879" cy="3829879"/>
          </a:xfrm>
          <a:prstGeom prst="rect">
            <a:avLst/>
          </a:prstGeom>
        </p:spPr>
      </p:pic>
      <p:sp>
        <p:nvSpPr>
          <p:cNvPr id="18" name="Graphic 14">
            <a:extLst>
              <a:ext uri="{FF2B5EF4-FFF2-40B4-BE49-F238E27FC236}">
                <a16:creationId xmlns:a16="http://schemas.microsoft.com/office/drawing/2014/main" id="{3FC17EEC-4CD0-4DC1-B288-2DCB95E832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flipV="1">
            <a:off x="6680579" y="685799"/>
            <a:ext cx="2743200" cy="2746621"/>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bg1">
              <a:alpha val="50000"/>
            </a:schemeClr>
          </a:solidFill>
          <a:ln w="9525" cap="flat">
            <a:noFill/>
            <a:prstDash val="solid"/>
            <a:miter/>
          </a:ln>
        </p:spPr>
        <p:txBody>
          <a:bodyPr rtlCol="0" anchor="ctr"/>
          <a:lstStyle/>
          <a:p>
            <a:endParaRPr lang="en-US"/>
          </a:p>
        </p:txBody>
      </p:sp>
      <p:sp>
        <p:nvSpPr>
          <p:cNvPr id="20" name="Graphic 14">
            <a:extLst>
              <a:ext uri="{FF2B5EF4-FFF2-40B4-BE49-F238E27FC236}">
                <a16:creationId xmlns:a16="http://schemas.microsoft.com/office/drawing/2014/main" id="{13678FF0-B18B-4AE8-A7B2-C1E03512B4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9435427" y="685800"/>
            <a:ext cx="2743200" cy="2746621"/>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bg1">
              <a:alpha val="25000"/>
            </a:schemeClr>
          </a:solidFill>
          <a:ln w="9525" cap="flat">
            <a:noFill/>
            <a:prstDash val="solid"/>
            <a:miter/>
          </a:ln>
        </p:spPr>
        <p:txBody>
          <a:bodyPr rtlCol="0" anchor="ctr"/>
          <a:lstStyle/>
          <a:p>
            <a:endParaRPr lang="en-US"/>
          </a:p>
        </p:txBody>
      </p:sp>
      <p:sp>
        <p:nvSpPr>
          <p:cNvPr id="22" name="Graphic 14">
            <a:extLst>
              <a:ext uri="{FF2B5EF4-FFF2-40B4-BE49-F238E27FC236}">
                <a16:creationId xmlns:a16="http://schemas.microsoft.com/office/drawing/2014/main" id="{8831280F-12B7-4928-99BD-E956FDC1C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680579" y="3436498"/>
            <a:ext cx="2743200" cy="2746621"/>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bg1">
              <a:alpha val="25000"/>
            </a:schemeClr>
          </a:solidFill>
          <a:ln w="9525" cap="flat">
            <a:noFill/>
            <a:prstDash val="solid"/>
            <a:miter/>
          </a:ln>
        </p:spPr>
        <p:txBody>
          <a:bodyPr rtlCol="0" anchor="ctr"/>
          <a:lstStyle/>
          <a:p>
            <a:endParaRPr lang="en-US"/>
          </a:p>
        </p:txBody>
      </p:sp>
      <p:sp>
        <p:nvSpPr>
          <p:cNvPr id="24" name="Graphic 14">
            <a:extLst>
              <a:ext uri="{FF2B5EF4-FFF2-40B4-BE49-F238E27FC236}">
                <a16:creationId xmlns:a16="http://schemas.microsoft.com/office/drawing/2014/main" id="{29C6353F-64ED-4D08-9A61-1E27D87466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9435427" y="3436499"/>
            <a:ext cx="2743200" cy="2746621"/>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alpha val="50000"/>
            </a:schemeClr>
          </a:solidFill>
          <a:ln w="9525" cap="flat">
            <a:noFill/>
            <a:prstDash val="solid"/>
            <a:miter/>
          </a:ln>
        </p:spPr>
        <p:txBody>
          <a:bodyPr rtlCol="0" anchor="ctr"/>
          <a:lstStyle/>
          <a:p>
            <a:endParaRPr lang="en-US"/>
          </a:p>
        </p:txBody>
      </p:sp>
      <p:sp>
        <p:nvSpPr>
          <p:cNvPr id="26" name="Rectangle 25">
            <a:extLst>
              <a:ext uri="{FF2B5EF4-FFF2-40B4-BE49-F238E27FC236}">
                <a16:creationId xmlns:a16="http://schemas.microsoft.com/office/drawing/2014/main" id="{F611A8EB-A9A5-412E-B620-0BFA41C6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86676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9">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11">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5" name="Rectangle 34">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AA215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sitting, table, bench, wooden&#10;&#10;Description automatically generated">
            <a:extLst>
              <a:ext uri="{FF2B5EF4-FFF2-40B4-BE49-F238E27FC236}">
                <a16:creationId xmlns:a16="http://schemas.microsoft.com/office/drawing/2014/main" id="{B480E0B0-2EF7-4642-854E-E242DAB1AEE0}"/>
              </a:ext>
            </a:extLst>
          </p:cNvPr>
          <p:cNvPicPr>
            <a:picLocks noChangeAspect="1"/>
          </p:cNvPicPr>
          <p:nvPr/>
        </p:nvPicPr>
        <p:blipFill rotWithShape="1">
          <a:blip r:embed="rId2">
            <a:extLst>
              <a:ext uri="{28A0092B-C50C-407E-A947-70E740481C1C}">
                <a14:useLocalDpi xmlns:a14="http://schemas.microsoft.com/office/drawing/2010/main" val="0"/>
              </a:ext>
            </a:extLst>
          </a:blip>
          <a:srcRect l="8339" r="9107" b="1"/>
          <a:stretch/>
        </p:blipFill>
        <p:spPr>
          <a:xfrm>
            <a:off x="972115" y="960214"/>
            <a:ext cx="5641848" cy="4919472"/>
          </a:xfrm>
          <a:prstGeom prst="rect">
            <a:avLst/>
          </a:prstGeom>
          <a:ln w="12700">
            <a:noFill/>
          </a:ln>
        </p:spPr>
      </p:pic>
      <p:sp>
        <p:nvSpPr>
          <p:cNvPr id="3" name="Content Placeholder 2">
            <a:extLst>
              <a:ext uri="{FF2B5EF4-FFF2-40B4-BE49-F238E27FC236}">
                <a16:creationId xmlns:a16="http://schemas.microsoft.com/office/drawing/2014/main" id="{10A4522D-552C-499D-856D-6CA3AECAB32B}"/>
              </a:ext>
            </a:extLst>
          </p:cNvPr>
          <p:cNvSpPr>
            <a:spLocks noGrp="1"/>
          </p:cNvSpPr>
          <p:nvPr>
            <p:ph idx="1"/>
          </p:nvPr>
        </p:nvSpPr>
        <p:spPr>
          <a:xfrm>
            <a:off x="6859639" y="827088"/>
            <a:ext cx="5080386" cy="5189537"/>
          </a:xfrm>
        </p:spPr>
        <p:txBody>
          <a:bodyPr anchor="ctr">
            <a:normAutofit/>
          </a:bodyPr>
          <a:lstStyle/>
          <a:p>
            <a:pPr marL="0" indent="0" algn="ctr">
              <a:buClr>
                <a:srgbClr val="AA2151"/>
              </a:buClr>
              <a:buNone/>
            </a:pP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But He answered and said, “It is written, ‘Man shall not live by bread alone, but by every word that proceeds from the mouth of God.’’ </a:t>
            </a:r>
          </a:p>
          <a:p>
            <a:pPr marL="0" indent="0" algn="ctr">
              <a:buClr>
                <a:srgbClr val="AA2151"/>
              </a:buClr>
              <a:buNone/>
            </a:pPr>
            <a:r>
              <a:rPr lang="en-US"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Matthew 4:4</a:t>
            </a:r>
          </a:p>
          <a:p>
            <a:pPr marL="0" indent="0" algn="ctr">
              <a:buClr>
                <a:srgbClr val="AA2151"/>
              </a:buClr>
              <a:buNone/>
            </a:pP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As newborn babes, desire the pure milk of the word, that you may grow thereby.</a:t>
            </a:r>
          </a:p>
          <a:p>
            <a:pPr marL="0" indent="0" algn="ctr">
              <a:buClr>
                <a:srgbClr val="AA2151"/>
              </a:buClr>
              <a:buNone/>
            </a:pPr>
            <a:r>
              <a:rPr lang="en-US"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I Peter 2:2</a:t>
            </a:r>
          </a:p>
          <a:p>
            <a:pPr>
              <a:buClr>
                <a:srgbClr val="AA2151"/>
              </a:buClr>
            </a:pPr>
            <a:endParaRPr lang="en-US" sz="1800" dirty="0"/>
          </a:p>
        </p:txBody>
      </p:sp>
    </p:spTree>
    <p:extLst>
      <p:ext uri="{BB962C8B-B14F-4D97-AF65-F5344CB8AC3E}">
        <p14:creationId xmlns:p14="http://schemas.microsoft.com/office/powerpoint/2010/main" val="81730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5BD762-1398-40AF-B336-DF51859788D2}"/>
              </a:ext>
            </a:extLst>
          </p:cNvPr>
          <p:cNvSpPr>
            <a:spLocks noGrp="1"/>
          </p:cNvSpPr>
          <p:nvPr>
            <p:ph type="title"/>
          </p:nvPr>
        </p:nvSpPr>
        <p:spPr>
          <a:xfrm>
            <a:off x="5963478" y="739978"/>
            <a:ext cx="5791200" cy="3315187"/>
          </a:xfrm>
        </p:spPr>
        <p:txBody>
          <a:bodyPr vert="horz" lIns="91440" tIns="45720" rIns="91440" bIns="45720" rtlCol="0" anchor="b">
            <a:normAutofit/>
          </a:bodyPr>
          <a:lstStyle/>
          <a:p>
            <a:pPr algn="ctr"/>
            <a:r>
              <a:rPr lang="en-US" sz="6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3. The Word of God is Pure.</a:t>
            </a:r>
            <a:endParaRPr lang="en-US" sz="6600"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1" name="Freeform: Shape 10">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10C77D88-0554-453C-A809-E61DB236084F}"/>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3" b="2"/>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21" name="Freeform: Shape 2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41214101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3E17859-C5F0-476F-A082-A4CB8841D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375"/>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 name="Content Placeholder 2">
            <a:extLst>
              <a:ext uri="{FF2B5EF4-FFF2-40B4-BE49-F238E27FC236}">
                <a16:creationId xmlns:a16="http://schemas.microsoft.com/office/drawing/2014/main" id="{BC0CCD35-9559-40BE-9902-4C6E0BB26AF2}"/>
              </a:ext>
            </a:extLst>
          </p:cNvPr>
          <p:cNvSpPr>
            <a:spLocks noGrp="1"/>
          </p:cNvSpPr>
          <p:nvPr>
            <p:ph idx="1"/>
          </p:nvPr>
        </p:nvSpPr>
        <p:spPr>
          <a:xfrm>
            <a:off x="620236" y="685177"/>
            <a:ext cx="6322896" cy="5487646"/>
          </a:xfrm>
        </p:spPr>
        <p:txBody>
          <a:bodyPr>
            <a:normAutofit/>
          </a:bodyPr>
          <a:lstStyle/>
          <a:p>
            <a:pPr marL="0" indent="0" algn="ctr">
              <a:buNone/>
            </a:pP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Every word of God </a:t>
            </a:r>
            <a:r>
              <a:rPr lang="en-US" sz="36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is</a:t>
            </a: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pure; He </a:t>
            </a:r>
            <a:r>
              <a:rPr lang="en-US" sz="36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is</a:t>
            </a: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 shield to those who put their trust in Him.</a:t>
            </a:r>
          </a:p>
          <a:p>
            <a:pPr marL="0" indent="0" algn="ctr">
              <a:buNone/>
            </a:pPr>
            <a:r>
              <a:rPr lang="en-US" sz="3600" b="1" dirty="0">
                <a:solidFill>
                  <a:schemeClr val="accent2"/>
                </a:solidFill>
                <a:latin typeface="Arial Unicode MS" panose="020B0604020202020204" pitchFamily="34" charset="-128"/>
                <a:ea typeface="Arial Unicode MS" panose="020B0604020202020204" pitchFamily="34" charset="-128"/>
                <a:cs typeface="Arial Unicode MS" panose="020B0604020202020204" pitchFamily="34" charset="-128"/>
              </a:rPr>
              <a:t>Proverbs 30:5</a:t>
            </a:r>
          </a:p>
          <a:p>
            <a:pPr marL="0" indent="0" algn="ctr">
              <a:buNone/>
            </a:pP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words of the </a:t>
            </a:r>
            <a:r>
              <a:rPr lang="en-US" sz="3600" b="1" cap="small"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Lord</a:t>
            </a: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36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are</a:t>
            </a: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pure words, </a:t>
            </a:r>
            <a:r>
              <a:rPr lang="en-US" sz="36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like</a:t>
            </a: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silver tried in a furnace of earth, Purified seven times.</a:t>
            </a:r>
          </a:p>
          <a:p>
            <a:pPr marL="0" indent="0" algn="ctr">
              <a:buNone/>
            </a:pPr>
            <a:r>
              <a:rPr lang="en-US" sz="3600" b="1" dirty="0">
                <a:solidFill>
                  <a:schemeClr val="accent2"/>
                </a:solidFill>
                <a:latin typeface="Arial Unicode MS" panose="020B0604020202020204" pitchFamily="34" charset="-128"/>
                <a:ea typeface="Arial Unicode MS" panose="020B0604020202020204" pitchFamily="34" charset="-128"/>
                <a:cs typeface="Arial Unicode MS" panose="020B0604020202020204" pitchFamily="34" charset="-128"/>
              </a:rPr>
              <a:t>Psalm 12:6</a:t>
            </a:r>
          </a:p>
          <a:p>
            <a:endParaRPr lang="en-US" dirty="0"/>
          </a:p>
        </p:txBody>
      </p:sp>
      <p:pic>
        <p:nvPicPr>
          <p:cNvPr id="5" name="Picture 4" descr="A picture containing sitting, table, bench, wooden&#10;&#10;Description automatically generated">
            <a:extLst>
              <a:ext uri="{FF2B5EF4-FFF2-40B4-BE49-F238E27FC236}">
                <a16:creationId xmlns:a16="http://schemas.microsoft.com/office/drawing/2014/main" id="{BA3AB958-E814-4CAA-B397-7CB036913C32}"/>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2" b="1"/>
          <a:stretch/>
        </p:blipFill>
        <p:spPr>
          <a:xfrm>
            <a:off x="7329268" y="1771078"/>
            <a:ext cx="4024531" cy="4504881"/>
          </a:xfrm>
          <a:custGeom>
            <a:avLst/>
            <a:gdLst/>
            <a:ahLst/>
            <a:cxnLst/>
            <a:rect l="l" t="t" r="r" b="b"/>
            <a:pathLst>
              <a:path w="2663168" h="2663168">
                <a:moveTo>
                  <a:pt x="1331584" y="0"/>
                </a:moveTo>
                <a:cubicBezTo>
                  <a:pt x="2066998" y="0"/>
                  <a:pt x="2663168" y="596170"/>
                  <a:pt x="2663168" y="1331584"/>
                </a:cubicBezTo>
                <a:cubicBezTo>
                  <a:pt x="2663168" y="2066998"/>
                  <a:pt x="2066998" y="2663168"/>
                  <a:pt x="1331584" y="2663168"/>
                </a:cubicBezTo>
                <a:cubicBezTo>
                  <a:pt x="596170" y="2663168"/>
                  <a:pt x="0" y="2066998"/>
                  <a:pt x="0" y="1331584"/>
                </a:cubicBezTo>
                <a:cubicBezTo>
                  <a:pt x="0" y="596170"/>
                  <a:pt x="596170" y="0"/>
                  <a:pt x="1331584" y="0"/>
                </a:cubicBezTo>
                <a:close/>
              </a:path>
            </a:pathLst>
          </a:custGeom>
        </p:spPr>
      </p:pic>
      <p:sp>
        <p:nvSpPr>
          <p:cNvPr id="12" name="Arc 11">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89197" flipV="1">
            <a:off x="6980527" y="1929807"/>
            <a:ext cx="4556632" cy="455663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4" name="Oval 13">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00988" y="1969050"/>
            <a:ext cx="666675" cy="6485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51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CB7B99-EF7B-4B50-85F9-BD6639D87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CD1EA40-7116-4FCB-9369-70F29FAA91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598763" cy="32339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F647E38-F93D-4661-8D77-CE13EEB65B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606972" cy="3233984"/>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6B501860-732B-4F81-B802-0BC1362279D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88720" y="73152"/>
            <a:ext cx="1178966" cy="232963"/>
            <a:chOff x="7763256" y="73152"/>
            <a:chExt cx="1178966" cy="232963"/>
          </a:xfrm>
        </p:grpSpPr>
        <p:sp>
          <p:nvSpPr>
            <p:cNvPr id="17" name="Rectangle 64">
              <a:extLst>
                <a:ext uri="{FF2B5EF4-FFF2-40B4-BE49-F238E27FC236}">
                  <a16:creationId xmlns:a16="http://schemas.microsoft.com/office/drawing/2014/main" id="{7AEEE40F-5C8B-41BA-99C7-93C0B4F0E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66">
              <a:extLst>
                <a:ext uri="{FF2B5EF4-FFF2-40B4-BE49-F238E27FC236}">
                  <a16:creationId xmlns:a16="http://schemas.microsoft.com/office/drawing/2014/main" id="{BFD7D304-78CD-4FA4-9CC1-A9AF2DEEF9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26307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64">
              <a:extLst>
                <a:ext uri="{FF2B5EF4-FFF2-40B4-BE49-F238E27FC236}">
                  <a16:creationId xmlns:a16="http://schemas.microsoft.com/office/drawing/2014/main" id="{CB485B10-A976-48D3-8B25-66AE766D20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66">
              <a:extLst>
                <a:ext uri="{FF2B5EF4-FFF2-40B4-BE49-F238E27FC236}">
                  <a16:creationId xmlns:a16="http://schemas.microsoft.com/office/drawing/2014/main" id="{92D136E2-0A2B-4F92-8CD0-4A4627B564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38122"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64">
              <a:extLst>
                <a:ext uri="{FF2B5EF4-FFF2-40B4-BE49-F238E27FC236}">
                  <a16:creationId xmlns:a16="http://schemas.microsoft.com/office/drawing/2014/main" id="{599F940C-EF42-4439-BE4F-5145445B1F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66">
              <a:extLst>
                <a:ext uri="{FF2B5EF4-FFF2-40B4-BE49-F238E27FC236}">
                  <a16:creationId xmlns:a16="http://schemas.microsoft.com/office/drawing/2014/main" id="{B036AE7A-1B5B-43A6-951B-1819EEA88C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013167"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64">
              <a:extLst>
                <a:ext uri="{FF2B5EF4-FFF2-40B4-BE49-F238E27FC236}">
                  <a16:creationId xmlns:a16="http://schemas.microsoft.com/office/drawing/2014/main" id="{2098787F-1ACB-4460-B580-83F0A01212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66">
              <a:extLst>
                <a:ext uri="{FF2B5EF4-FFF2-40B4-BE49-F238E27FC236}">
                  <a16:creationId xmlns:a16="http://schemas.microsoft.com/office/drawing/2014/main" id="{7A3440DA-DA3B-4B20-A990-F540267E04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88211"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64">
              <a:extLst>
                <a:ext uri="{FF2B5EF4-FFF2-40B4-BE49-F238E27FC236}">
                  <a16:creationId xmlns:a16="http://schemas.microsoft.com/office/drawing/2014/main" id="{C336D65B-E377-4439-B6C0-E3D045D7D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66">
              <a:extLst>
                <a:ext uri="{FF2B5EF4-FFF2-40B4-BE49-F238E27FC236}">
                  <a16:creationId xmlns:a16="http://schemas.microsoft.com/office/drawing/2014/main" id="{BEB6753F-2024-4BCE-9A02-A1C6031BC0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63256"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64">
              <a:extLst>
                <a:ext uri="{FF2B5EF4-FFF2-40B4-BE49-F238E27FC236}">
                  <a16:creationId xmlns:a16="http://schemas.microsoft.com/office/drawing/2014/main" id="{4D3283F2-5307-46FF-BB1B-39769D1EAA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66">
              <a:extLst>
                <a:ext uri="{FF2B5EF4-FFF2-40B4-BE49-F238E27FC236}">
                  <a16:creationId xmlns:a16="http://schemas.microsoft.com/office/drawing/2014/main" id="{EEE26DD7-4392-4D58-93D0-2C9A8DBE79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88785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64">
              <a:extLst>
                <a:ext uri="{FF2B5EF4-FFF2-40B4-BE49-F238E27FC236}">
                  <a16:creationId xmlns:a16="http://schemas.microsoft.com/office/drawing/2014/main" id="{9B470E57-93D2-4139-ABBE-B4A0005164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66">
              <a:extLst>
                <a:ext uri="{FF2B5EF4-FFF2-40B4-BE49-F238E27FC236}">
                  <a16:creationId xmlns:a16="http://schemas.microsoft.com/office/drawing/2014/main" id="{92C2E4C2-ED9D-49E8-B3E2-5EAF369308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762899"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64">
              <a:extLst>
                <a:ext uri="{FF2B5EF4-FFF2-40B4-BE49-F238E27FC236}">
                  <a16:creationId xmlns:a16="http://schemas.microsoft.com/office/drawing/2014/main" id="{3C50CAEF-FA0F-4879-941E-BD6614272B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66">
              <a:extLst>
                <a:ext uri="{FF2B5EF4-FFF2-40B4-BE49-F238E27FC236}">
                  <a16:creationId xmlns:a16="http://schemas.microsoft.com/office/drawing/2014/main" id="{4A9FD627-D2FF-43AC-92A2-1C51E987F7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637944"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64">
              <a:extLst>
                <a:ext uri="{FF2B5EF4-FFF2-40B4-BE49-F238E27FC236}">
                  <a16:creationId xmlns:a16="http://schemas.microsoft.com/office/drawing/2014/main" id="{00855280-04D6-4350-8EEB-9FC1D5DE98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66">
              <a:extLst>
                <a:ext uri="{FF2B5EF4-FFF2-40B4-BE49-F238E27FC236}">
                  <a16:creationId xmlns:a16="http://schemas.microsoft.com/office/drawing/2014/main" id="{DD1AEAC2-2591-4A29-8BFA-DB32DCDC5E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512988"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64">
              <a:extLst>
                <a:ext uri="{FF2B5EF4-FFF2-40B4-BE49-F238E27FC236}">
                  <a16:creationId xmlns:a16="http://schemas.microsoft.com/office/drawing/2014/main" id="{62BBAD1B-3F45-400B-9E7F-196FCE72A6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73152"/>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66">
              <a:extLst>
                <a:ext uri="{FF2B5EF4-FFF2-40B4-BE49-F238E27FC236}">
                  <a16:creationId xmlns:a16="http://schemas.microsoft.com/office/drawing/2014/main" id="{2E39B33C-A679-45B1-A095-279FEAB8F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388033" y="246888"/>
              <a:ext cx="54368"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Picture 4" descr="A picture containing sitting, table, bench, wooden&#10;&#10;Description automatically generated">
            <a:extLst>
              <a:ext uri="{FF2B5EF4-FFF2-40B4-BE49-F238E27FC236}">
                <a16:creationId xmlns:a16="http://schemas.microsoft.com/office/drawing/2014/main" id="{E2732389-B4B9-4DFC-8B2D-905F1404ED67}"/>
              </a:ext>
            </a:extLst>
          </p:cNvPr>
          <p:cNvPicPr>
            <a:picLocks noChangeAspect="1"/>
          </p:cNvPicPr>
          <p:nvPr/>
        </p:nvPicPr>
        <p:blipFill rotWithShape="1">
          <a:blip r:embed="rId2">
            <a:extLst>
              <a:ext uri="{28A0092B-C50C-407E-A947-70E740481C1C}">
                <a14:useLocalDpi xmlns:a14="http://schemas.microsoft.com/office/drawing/2010/main" val="0"/>
              </a:ext>
            </a:extLst>
          </a:blip>
          <a:srcRect t="23373" b="1365"/>
          <a:stretch/>
        </p:blipFill>
        <p:spPr>
          <a:xfrm>
            <a:off x="6606643" y="1"/>
            <a:ext cx="5585357" cy="3026004"/>
          </a:xfrm>
          <a:prstGeom prst="rect">
            <a:avLst/>
          </a:prstGeom>
        </p:spPr>
      </p:pic>
      <p:sp>
        <p:nvSpPr>
          <p:cNvPr id="38" name="Rectangle 37">
            <a:extLst>
              <a:ext uri="{FF2B5EF4-FFF2-40B4-BE49-F238E27FC236}">
                <a16:creationId xmlns:a16="http://schemas.microsoft.com/office/drawing/2014/main" id="{D6C80E47-971C-437F-B030-191115B01D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233984"/>
            <a:ext cx="606972" cy="362401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F2ED84B-C32C-4661-8BAD-62119052E28F}"/>
              </a:ext>
            </a:extLst>
          </p:cNvPr>
          <p:cNvSpPr>
            <a:spLocks noGrp="1"/>
          </p:cNvSpPr>
          <p:nvPr>
            <p:ph idx="1"/>
          </p:nvPr>
        </p:nvSpPr>
        <p:spPr>
          <a:xfrm>
            <a:off x="1813497" y="3540334"/>
            <a:ext cx="8536451" cy="3026004"/>
          </a:xfrm>
        </p:spPr>
        <p:txBody>
          <a:bodyPr anchor="ctr">
            <a:normAutofit fontScale="92500" lnSpcReduction="10000"/>
          </a:bodyPr>
          <a:lstStyle/>
          <a:p>
            <a:pPr marL="0" indent="0">
              <a:buNone/>
            </a:pPr>
            <a:endParaRPr lang="en-US" sz="210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gn="ctr">
              <a:buNone/>
            </a:pP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“God's Word is pure and sure, in spite of the devil, in spite of your fear, in spite of everything.”</a:t>
            </a:r>
          </a:p>
          <a:p>
            <a:pPr marL="0" indent="0" algn="ctr">
              <a:buNone/>
            </a:pP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R. A. Torrey</a:t>
            </a:r>
          </a:p>
          <a:p>
            <a:pPr marL="0" indent="0" algn="ctr">
              <a:buNone/>
            </a:pP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Word is both a glass to show us the spots of our soul and a laver to wash them away.” </a:t>
            </a:r>
          </a:p>
          <a:p>
            <a:pPr marL="0" indent="0" algn="ctr">
              <a:buNone/>
            </a:pP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Thomas Watson</a:t>
            </a:r>
          </a:p>
          <a:p>
            <a:endParaRPr lang="en-US" sz="2100" dirty="0"/>
          </a:p>
        </p:txBody>
      </p:sp>
    </p:spTree>
    <p:extLst>
      <p:ext uri="{BB962C8B-B14F-4D97-AF65-F5344CB8AC3E}">
        <p14:creationId xmlns:p14="http://schemas.microsoft.com/office/powerpoint/2010/main" val="1870104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E2940-FA5B-462D-970A-EE9D1137231B}"/>
              </a:ext>
            </a:extLst>
          </p:cNvPr>
          <p:cNvSpPr>
            <a:spLocks noGrp="1"/>
          </p:cNvSpPr>
          <p:nvPr>
            <p:ph type="title"/>
          </p:nvPr>
        </p:nvSpPr>
        <p:spPr>
          <a:xfrm>
            <a:off x="569843" y="365125"/>
            <a:ext cx="11012557" cy="1325563"/>
          </a:xfrm>
        </p:spPr>
        <p:txBody>
          <a:bodyPr>
            <a:normAutofit/>
          </a:bodyPr>
          <a:lstStyle/>
          <a:p>
            <a:pPr algn="ctr"/>
            <a:r>
              <a:rPr lang="en-US" sz="4800" b="1"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Gideons Description of the Bible</a:t>
            </a:r>
          </a:p>
        </p:txBody>
      </p:sp>
      <p:sp>
        <p:nvSpPr>
          <p:cNvPr id="3" name="Content Placeholder 2">
            <a:extLst>
              <a:ext uri="{FF2B5EF4-FFF2-40B4-BE49-F238E27FC236}">
                <a16:creationId xmlns:a16="http://schemas.microsoft.com/office/drawing/2014/main" id="{EE6B1F1A-4E97-4DDB-8DF9-C54AE01B1B39}"/>
              </a:ext>
            </a:extLst>
          </p:cNvPr>
          <p:cNvSpPr>
            <a:spLocks noGrp="1"/>
          </p:cNvSpPr>
          <p:nvPr>
            <p:ph idx="1"/>
          </p:nvPr>
        </p:nvSpPr>
        <p:spPr>
          <a:xfrm>
            <a:off x="569843" y="1825625"/>
            <a:ext cx="11184835" cy="4351338"/>
          </a:xfrm>
        </p:spPr>
        <p:txBody>
          <a:bodyPr>
            <a:normAutofit/>
          </a:bodyPr>
          <a:lstStyle/>
          <a:p>
            <a:pPr marL="0" indent="0">
              <a:buNone/>
            </a:pPr>
            <a:r>
              <a:rPr lang="en-US" sz="40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Bible contains the mind of God, the state of man, the way of salvation, the doom of sinners, and the happiness of believers. Its doctrines are holy, its precepts are binding, its histories are true, and its decisions are immutable. Read it to be wise, believe it to be safe, and practice it to be holy. </a:t>
            </a:r>
          </a:p>
        </p:txBody>
      </p:sp>
      <p:pic>
        <p:nvPicPr>
          <p:cNvPr id="4" name="Picture 3" descr="A picture containing sitting, table, bench, wooden&#10;&#10;Description automatically generated">
            <a:extLst>
              <a:ext uri="{FF2B5EF4-FFF2-40B4-BE49-F238E27FC236}">
                <a16:creationId xmlns:a16="http://schemas.microsoft.com/office/drawing/2014/main" id="{567CA041-C8CA-4B5F-9BCC-DB07AE2437A1}"/>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0667448" y="5633348"/>
            <a:ext cx="1087230" cy="1087230"/>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Tree>
    <p:extLst>
      <p:ext uri="{BB962C8B-B14F-4D97-AF65-F5344CB8AC3E}">
        <p14:creationId xmlns:p14="http://schemas.microsoft.com/office/powerpoint/2010/main" val="2902497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CD1D59-6CD5-4490-A3BA-0C748072F48C}"/>
              </a:ext>
            </a:extLst>
          </p:cNvPr>
          <p:cNvSpPr>
            <a:spLocks noGrp="1"/>
          </p:cNvSpPr>
          <p:nvPr>
            <p:ph type="title"/>
          </p:nvPr>
        </p:nvSpPr>
        <p:spPr>
          <a:xfrm>
            <a:off x="5923723" y="739978"/>
            <a:ext cx="5923720" cy="3699500"/>
          </a:xfrm>
        </p:spPr>
        <p:txBody>
          <a:bodyPr vert="horz" lIns="91440" tIns="45720" rIns="91440" bIns="45720" rtlCol="0" anchor="b">
            <a:normAutofit/>
          </a:bodyPr>
          <a:lstStyle/>
          <a:p>
            <a:pPr algn="ctr"/>
            <a:r>
              <a:rPr lang="en-US" sz="6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4. The Word of God Sanctifies.</a:t>
            </a:r>
            <a:endParaRPr lang="en-US" sz="6600"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1" name="Freeform: Shape 10">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2B2E9187-45C1-458E-94F6-6DB6C7A79AAF}"/>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3" b="2"/>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21" name="Freeform: Shape 2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996391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ABF4529-0B82-460D-AB8E-28AA07058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C64BED5-A79D-4F31-BECC-C706E91EC886}"/>
              </a:ext>
            </a:extLst>
          </p:cNvPr>
          <p:cNvSpPr>
            <a:spLocks noGrp="1"/>
          </p:cNvSpPr>
          <p:nvPr>
            <p:ph type="title"/>
          </p:nvPr>
        </p:nvSpPr>
        <p:spPr>
          <a:xfrm>
            <a:off x="7658841" y="1417982"/>
            <a:ext cx="4334376" cy="3313043"/>
          </a:xfrm>
        </p:spPr>
        <p:txBody>
          <a:bodyPr vert="horz" lIns="91440" tIns="45720" rIns="91440" bIns="45720" rtlCol="0" anchor="b">
            <a:normAutofit fontScale="90000"/>
          </a:bodyPr>
          <a:lstStyle/>
          <a:p>
            <a:pPr algn="ctr"/>
            <a:r>
              <a:rPr lang="en-US" sz="47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Sanctify means “to consecrate, or to set apart persons or things to God.” </a:t>
            </a:r>
          </a:p>
        </p:txBody>
      </p:sp>
      <p:sp>
        <p:nvSpPr>
          <p:cNvPr id="12" name="Rectangle 11">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2605660" y="145634"/>
            <a:ext cx="1715478" cy="692679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23" y="269325"/>
            <a:ext cx="6116779" cy="617193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sitting, table, bench, wooden&#10;&#10;Description automatically generated">
            <a:extLst>
              <a:ext uri="{FF2B5EF4-FFF2-40B4-BE49-F238E27FC236}">
                <a16:creationId xmlns:a16="http://schemas.microsoft.com/office/drawing/2014/main" id="{A71FE722-F0BE-4CE9-B930-08F39368E7D3}"/>
              </a:ext>
            </a:extLst>
          </p:cNvPr>
          <p:cNvPicPr>
            <a:picLocks noChangeAspect="1"/>
          </p:cNvPicPr>
          <p:nvPr/>
        </p:nvPicPr>
        <p:blipFill rotWithShape="1">
          <a:blip r:embed="rId2">
            <a:extLst>
              <a:ext uri="{28A0092B-C50C-407E-A947-70E740481C1C}">
                <a14:useLocalDpi xmlns:a14="http://schemas.microsoft.com/office/drawing/2010/main" val="0"/>
              </a:ext>
            </a:extLst>
          </a:blip>
          <a:srcRect l="13777" r="14544"/>
          <a:stretch/>
        </p:blipFill>
        <p:spPr>
          <a:xfrm>
            <a:off x="942597" y="538941"/>
            <a:ext cx="5608830" cy="5632704"/>
          </a:xfrm>
          <a:prstGeom prst="rect">
            <a:avLst/>
          </a:prstGeom>
        </p:spPr>
      </p:pic>
      <p:sp>
        <p:nvSpPr>
          <p:cNvPr id="16" name="Rectangle 15">
            <a:extLst>
              <a:ext uri="{FF2B5EF4-FFF2-40B4-BE49-F238E27FC236}">
                <a16:creationId xmlns:a16="http://schemas.microsoft.com/office/drawing/2014/main" id="{6CF143E5-57C3-46A3-91A2-EDAA7A8E6A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80788" y="2754068"/>
            <a:ext cx="149016" cy="17099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1103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3"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5" name="Rectangle 34">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AA215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sitting, table, bench, wooden&#10;&#10;Description automatically generated">
            <a:extLst>
              <a:ext uri="{FF2B5EF4-FFF2-40B4-BE49-F238E27FC236}">
                <a16:creationId xmlns:a16="http://schemas.microsoft.com/office/drawing/2014/main" id="{7A803715-D2ED-42F7-B31A-EDF7CF6DD49A}"/>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333283" y="960214"/>
            <a:ext cx="4919511" cy="4919472"/>
          </a:xfrm>
          <a:prstGeom prst="rect">
            <a:avLst/>
          </a:prstGeom>
          <a:ln w="12700">
            <a:noFill/>
          </a:ln>
        </p:spPr>
      </p:pic>
      <p:sp>
        <p:nvSpPr>
          <p:cNvPr id="3" name="Content Placeholder 2">
            <a:extLst>
              <a:ext uri="{FF2B5EF4-FFF2-40B4-BE49-F238E27FC236}">
                <a16:creationId xmlns:a16="http://schemas.microsoft.com/office/drawing/2014/main" id="{DACE681B-B970-4C7E-9E1F-9B112B617C6C}"/>
              </a:ext>
            </a:extLst>
          </p:cNvPr>
          <p:cNvSpPr>
            <a:spLocks noGrp="1"/>
          </p:cNvSpPr>
          <p:nvPr>
            <p:ph idx="1"/>
          </p:nvPr>
        </p:nvSpPr>
        <p:spPr>
          <a:xfrm>
            <a:off x="6859638" y="698500"/>
            <a:ext cx="5070424" cy="5742057"/>
          </a:xfrm>
        </p:spPr>
        <p:txBody>
          <a:bodyPr anchor="ctr">
            <a:normAutofit/>
          </a:bodyPr>
          <a:lstStyle/>
          <a:p>
            <a:pPr marL="0" indent="0" algn="ctr">
              <a:buClr>
                <a:srgbClr val="AA2151"/>
              </a:buClr>
              <a:buNone/>
            </a:pPr>
            <a:r>
              <a:rPr lang="en-US" sz="2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Sanctify</a:t>
            </a:r>
            <a:r>
              <a:rPr lang="en-US" sz="2600" b="1" baseline="30000"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them by Your truth. Your word is truth.</a:t>
            </a:r>
          </a:p>
          <a:p>
            <a:pPr marL="0" indent="0" algn="ctr">
              <a:buClr>
                <a:srgbClr val="AA2151"/>
              </a:buClr>
              <a:buNone/>
            </a:pPr>
            <a:r>
              <a:rPr lang="en-US" sz="2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John 17:17</a:t>
            </a:r>
          </a:p>
          <a:p>
            <a:pPr marL="0" indent="0" algn="ctr">
              <a:buClr>
                <a:srgbClr val="AA2151"/>
              </a:buClr>
              <a:buNone/>
            </a:pPr>
            <a:r>
              <a:rPr lang="en-US" sz="2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That He might sanctify and cleanse her with the washing of water by the word, that He might present her to Himself a glorious church, not having spot or wrinkle or any such thing, but that she should be holy and without blemish. </a:t>
            </a:r>
          </a:p>
          <a:p>
            <a:pPr marL="0" indent="0" algn="ctr">
              <a:buClr>
                <a:srgbClr val="AA2151"/>
              </a:buClr>
              <a:buNone/>
            </a:pPr>
            <a:r>
              <a:rPr lang="en-US" sz="2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Ephesians 5:26-27 </a:t>
            </a:r>
          </a:p>
        </p:txBody>
      </p:sp>
    </p:spTree>
    <p:extLst>
      <p:ext uri="{BB962C8B-B14F-4D97-AF65-F5344CB8AC3E}">
        <p14:creationId xmlns:p14="http://schemas.microsoft.com/office/powerpoint/2010/main" val="19954925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AA215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C06C4470-1528-4689-827D-DB3E3B3A1181}"/>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333283" y="960214"/>
            <a:ext cx="4919511" cy="4919472"/>
          </a:xfrm>
          <a:prstGeom prst="rect">
            <a:avLst/>
          </a:prstGeom>
          <a:ln w="12700">
            <a:noFill/>
          </a:ln>
        </p:spPr>
      </p:pic>
      <p:sp>
        <p:nvSpPr>
          <p:cNvPr id="3" name="Content Placeholder 2">
            <a:extLst>
              <a:ext uri="{FF2B5EF4-FFF2-40B4-BE49-F238E27FC236}">
                <a16:creationId xmlns:a16="http://schemas.microsoft.com/office/drawing/2014/main" id="{0B8E71D1-5D30-40FC-B355-36BFB97AC35A}"/>
              </a:ext>
            </a:extLst>
          </p:cNvPr>
          <p:cNvSpPr>
            <a:spLocks noGrp="1"/>
          </p:cNvSpPr>
          <p:nvPr>
            <p:ph idx="1"/>
          </p:nvPr>
        </p:nvSpPr>
        <p:spPr>
          <a:xfrm>
            <a:off x="6859638" y="795528"/>
            <a:ext cx="5116461" cy="5631776"/>
          </a:xfrm>
        </p:spPr>
        <p:txBody>
          <a:bodyPr anchor="ctr">
            <a:normAutofit/>
          </a:bodyPr>
          <a:lstStyle/>
          <a:p>
            <a:pPr marL="0" indent="0" algn="ctr">
              <a:buClr>
                <a:srgbClr val="AA2151"/>
              </a:buClr>
              <a:buNone/>
            </a:pPr>
            <a:r>
              <a:rPr lang="en-US" sz="2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How can a young man cleanse his way? By taking heed according to Your word. </a:t>
            </a:r>
            <a:r>
              <a:rPr lang="en-US" sz="2400" b="1" baseline="30000"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With my whole heart I have sought You; Oh, let me not wander from Your commandments! </a:t>
            </a:r>
            <a:r>
              <a:rPr lang="en-US" sz="2400" b="1" baseline="30000"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Your word I have hidden in my heart, That I might not sin against You.</a:t>
            </a:r>
          </a:p>
          <a:p>
            <a:pPr marL="0" indent="0" algn="ctr">
              <a:buClr>
                <a:srgbClr val="AA2151"/>
              </a:buClr>
              <a:buNone/>
            </a:pPr>
            <a:r>
              <a:rPr lang="en-US" sz="24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Psalm119:9-11</a:t>
            </a:r>
          </a:p>
          <a:p>
            <a:pPr marL="0" indent="0" algn="ctr">
              <a:buClr>
                <a:srgbClr val="AA2151"/>
              </a:buClr>
              <a:buNone/>
            </a:pPr>
            <a:r>
              <a:rPr lang="en-US" sz="2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You are already clean because of the word which I have spoken to you.</a:t>
            </a:r>
          </a:p>
          <a:p>
            <a:pPr marL="0" indent="0" algn="ctr">
              <a:buClr>
                <a:srgbClr val="AA2151"/>
              </a:buClr>
              <a:buNone/>
            </a:pPr>
            <a:r>
              <a:rPr lang="en-US" sz="24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John 15:3</a:t>
            </a:r>
          </a:p>
          <a:p>
            <a:pPr>
              <a:buClr>
                <a:srgbClr val="AA2151"/>
              </a:buClr>
            </a:pPr>
            <a:endParaRPr lang="en-US" sz="1800" dirty="0"/>
          </a:p>
        </p:txBody>
      </p:sp>
    </p:spTree>
    <p:extLst>
      <p:ext uri="{BB962C8B-B14F-4D97-AF65-F5344CB8AC3E}">
        <p14:creationId xmlns:p14="http://schemas.microsoft.com/office/powerpoint/2010/main" val="33015696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AA215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9846C36B-A3AD-410A-A21A-C11DFAB4669E}"/>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333283" y="960214"/>
            <a:ext cx="4919511" cy="4919472"/>
          </a:xfrm>
          <a:prstGeom prst="rect">
            <a:avLst/>
          </a:prstGeom>
          <a:ln w="12700">
            <a:noFill/>
          </a:ln>
        </p:spPr>
      </p:pic>
      <p:sp>
        <p:nvSpPr>
          <p:cNvPr id="3" name="Content Placeholder 2">
            <a:extLst>
              <a:ext uri="{FF2B5EF4-FFF2-40B4-BE49-F238E27FC236}">
                <a16:creationId xmlns:a16="http://schemas.microsoft.com/office/drawing/2014/main" id="{19226453-D0EE-471B-A71B-FC929B7687F7}"/>
              </a:ext>
            </a:extLst>
          </p:cNvPr>
          <p:cNvSpPr>
            <a:spLocks noGrp="1"/>
          </p:cNvSpPr>
          <p:nvPr>
            <p:ph idx="1"/>
          </p:nvPr>
        </p:nvSpPr>
        <p:spPr>
          <a:xfrm>
            <a:off x="6891071" y="638176"/>
            <a:ext cx="5019942" cy="5378449"/>
          </a:xfrm>
        </p:spPr>
        <p:txBody>
          <a:bodyPr anchor="ctr">
            <a:normAutofit/>
          </a:bodyPr>
          <a:lstStyle/>
          <a:p>
            <a:pPr marL="0" indent="0" algn="ctr">
              <a:buClr>
                <a:srgbClr val="AA2151"/>
              </a:buClr>
              <a:buNone/>
            </a:pPr>
            <a:r>
              <a:rPr lang="en-US" sz="30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For this reason we also thank God without ceasing, because when you received the word of God which you heard from us, you welcomed </a:t>
            </a:r>
            <a:r>
              <a:rPr lang="en-US" sz="30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it</a:t>
            </a:r>
            <a:r>
              <a:rPr lang="en-US" sz="30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not </a:t>
            </a:r>
            <a:r>
              <a:rPr lang="en-US" sz="30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as</a:t>
            </a:r>
            <a:r>
              <a:rPr lang="en-US" sz="30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the word of men, but as it is in truth, the word of God, which also effectively works in you who believe. </a:t>
            </a:r>
          </a:p>
          <a:p>
            <a:pPr marL="0" indent="0" algn="ctr">
              <a:buClr>
                <a:srgbClr val="AA2151"/>
              </a:buClr>
              <a:buNone/>
            </a:pPr>
            <a:r>
              <a:rPr lang="en-US" b="1"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 Thessalonians 1:13</a:t>
            </a:r>
          </a:p>
        </p:txBody>
      </p:sp>
    </p:spTree>
    <p:extLst>
      <p:ext uri="{BB962C8B-B14F-4D97-AF65-F5344CB8AC3E}">
        <p14:creationId xmlns:p14="http://schemas.microsoft.com/office/powerpoint/2010/main" val="507083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ECD1D59-6CD5-4490-A3BA-0C748072F48C}"/>
              </a:ext>
            </a:extLst>
          </p:cNvPr>
          <p:cNvSpPr>
            <a:spLocks noGrp="1"/>
          </p:cNvSpPr>
          <p:nvPr>
            <p:ph type="title"/>
          </p:nvPr>
        </p:nvSpPr>
        <p:spPr>
          <a:xfrm>
            <a:off x="5936974" y="739978"/>
            <a:ext cx="5936974" cy="4587396"/>
          </a:xfrm>
        </p:spPr>
        <p:txBody>
          <a:bodyPr vert="horz" lIns="91440" tIns="45720" rIns="91440" bIns="45720" rtlCol="0" anchor="b">
            <a:normAutofit/>
          </a:bodyPr>
          <a:lstStyle/>
          <a:p>
            <a:pPr algn="ct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5. The Word of God Will Give You Knowledge and Wisdom.</a:t>
            </a:r>
            <a:endParaRPr lang="en-US"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1" name="Freeform: Shape 10">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Shape 1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4" name="Picture 3" descr="A picture containing sitting, table, bench, wooden&#10;&#10;Description automatically generated">
            <a:extLst>
              <a:ext uri="{FF2B5EF4-FFF2-40B4-BE49-F238E27FC236}">
                <a16:creationId xmlns:a16="http://schemas.microsoft.com/office/drawing/2014/main" id="{2B2E9187-45C1-458E-94F6-6DB6C7A79AAF}"/>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3" b="2"/>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21" name="Freeform: Shape 2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3054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AA215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9B87733E-218D-4D2B-A014-BE6F0126932C}"/>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333283" y="960214"/>
            <a:ext cx="4919511" cy="4919472"/>
          </a:xfrm>
          <a:prstGeom prst="rect">
            <a:avLst/>
          </a:prstGeom>
          <a:ln w="12700">
            <a:noFill/>
          </a:ln>
        </p:spPr>
      </p:pic>
      <p:sp>
        <p:nvSpPr>
          <p:cNvPr id="3" name="Content Placeholder 2">
            <a:extLst>
              <a:ext uri="{FF2B5EF4-FFF2-40B4-BE49-F238E27FC236}">
                <a16:creationId xmlns:a16="http://schemas.microsoft.com/office/drawing/2014/main" id="{4ADD6C2C-11F9-461A-B08A-2D131EA83DED}"/>
              </a:ext>
            </a:extLst>
          </p:cNvPr>
          <p:cNvSpPr>
            <a:spLocks noGrp="1"/>
          </p:cNvSpPr>
          <p:nvPr>
            <p:ph idx="1"/>
          </p:nvPr>
        </p:nvSpPr>
        <p:spPr>
          <a:xfrm>
            <a:off x="6954570" y="827088"/>
            <a:ext cx="4897705" cy="5208588"/>
          </a:xfrm>
        </p:spPr>
        <p:txBody>
          <a:bodyPr anchor="ctr">
            <a:normAutofit/>
          </a:bodyPr>
          <a:lstStyle/>
          <a:p>
            <a:pPr marL="0" indent="0" algn="ctr">
              <a:buClr>
                <a:srgbClr val="AA2151"/>
              </a:buClr>
              <a:buNone/>
            </a:pP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But grow in the grace and knowledge of our Lord and Savior Jesus Christ. </a:t>
            </a:r>
          </a:p>
          <a:p>
            <a:pPr marL="0" indent="0" algn="ctr">
              <a:buClr>
                <a:srgbClr val="AA2151"/>
              </a:buClr>
              <a:buNone/>
            </a:pPr>
            <a:r>
              <a:rPr lang="en-US"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II Peter 3:18</a:t>
            </a:r>
          </a:p>
          <a:p>
            <a:pPr marL="0" indent="0" algn="ctr">
              <a:buClr>
                <a:srgbClr val="AA2151"/>
              </a:buClr>
              <a:buNone/>
            </a:pP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And He opened their understanding, that they might comprehend the Scriptures.</a:t>
            </a:r>
          </a:p>
          <a:p>
            <a:pPr marL="0" indent="0" algn="ctr">
              <a:buClr>
                <a:srgbClr val="AA2151"/>
              </a:buClr>
              <a:buNone/>
            </a:pPr>
            <a:r>
              <a:rPr lang="en-US"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Luke 24:25</a:t>
            </a:r>
          </a:p>
          <a:p>
            <a:pPr>
              <a:buClr>
                <a:srgbClr val="AA2151"/>
              </a:buClr>
            </a:pPr>
            <a:endParaRPr lang="en-US" sz="1800" dirty="0"/>
          </a:p>
        </p:txBody>
      </p:sp>
    </p:spTree>
    <p:extLst>
      <p:ext uri="{BB962C8B-B14F-4D97-AF65-F5344CB8AC3E}">
        <p14:creationId xmlns:p14="http://schemas.microsoft.com/office/powerpoint/2010/main" val="1932139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AA215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B31E528E-F271-4FD0-839B-10BCF0A8ABAF}"/>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333283" y="960214"/>
            <a:ext cx="4919511" cy="4919472"/>
          </a:xfrm>
          <a:prstGeom prst="rect">
            <a:avLst/>
          </a:prstGeom>
          <a:ln w="12700">
            <a:noFill/>
          </a:ln>
        </p:spPr>
      </p:pic>
      <p:sp>
        <p:nvSpPr>
          <p:cNvPr id="3" name="Content Placeholder 2">
            <a:extLst>
              <a:ext uri="{FF2B5EF4-FFF2-40B4-BE49-F238E27FC236}">
                <a16:creationId xmlns:a16="http://schemas.microsoft.com/office/drawing/2014/main" id="{DF1E5AE3-3ECD-4EDB-ACE6-AE1311D028DE}"/>
              </a:ext>
            </a:extLst>
          </p:cNvPr>
          <p:cNvSpPr>
            <a:spLocks noGrp="1"/>
          </p:cNvSpPr>
          <p:nvPr>
            <p:ph idx="1"/>
          </p:nvPr>
        </p:nvSpPr>
        <p:spPr>
          <a:xfrm>
            <a:off x="6954570" y="827087"/>
            <a:ext cx="4897705" cy="5248847"/>
          </a:xfrm>
        </p:spPr>
        <p:txBody>
          <a:bodyPr anchor="ctr">
            <a:normAutofit/>
          </a:bodyPr>
          <a:lstStyle/>
          <a:p>
            <a:pPr marL="0" indent="0" algn="ctr">
              <a:buClr>
                <a:srgbClr val="AA2151"/>
              </a:buClr>
              <a:buNone/>
            </a:pP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But the Helper, the Holy Spirit, whom the Father will send in My name, He will teach you all things, and bring to your remembrance all things that I said to you</a:t>
            </a:r>
          </a:p>
          <a:p>
            <a:pPr marL="0" indent="0" algn="ctr">
              <a:buClr>
                <a:srgbClr val="AA2151"/>
              </a:buClr>
              <a:buNone/>
            </a:pPr>
            <a:r>
              <a:rPr lang="en-US" sz="32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John 14:16</a:t>
            </a:r>
          </a:p>
          <a:p>
            <a:pPr marL="0" indent="0">
              <a:buClr>
                <a:srgbClr val="AA2151"/>
              </a:buClr>
              <a:buNone/>
            </a:pPr>
            <a:endParaRPr lang="en-US" sz="1800" dirty="0"/>
          </a:p>
        </p:txBody>
      </p:sp>
    </p:spTree>
    <p:extLst>
      <p:ext uri="{BB962C8B-B14F-4D97-AF65-F5344CB8AC3E}">
        <p14:creationId xmlns:p14="http://schemas.microsoft.com/office/powerpoint/2010/main" val="589014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8">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10">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AA215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9D1832F0-A12E-4D76-9EBA-EF41022AE084}"/>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333283" y="960214"/>
            <a:ext cx="4919511" cy="4919472"/>
          </a:xfrm>
          <a:prstGeom prst="rect">
            <a:avLst/>
          </a:prstGeom>
          <a:ln w="12700">
            <a:noFill/>
          </a:ln>
        </p:spPr>
      </p:pic>
      <p:sp>
        <p:nvSpPr>
          <p:cNvPr id="3" name="Content Placeholder 2">
            <a:extLst>
              <a:ext uri="{FF2B5EF4-FFF2-40B4-BE49-F238E27FC236}">
                <a16:creationId xmlns:a16="http://schemas.microsoft.com/office/drawing/2014/main" id="{820E7229-BE3A-4979-9E12-93069EB946C1}"/>
              </a:ext>
            </a:extLst>
          </p:cNvPr>
          <p:cNvSpPr>
            <a:spLocks noGrp="1"/>
          </p:cNvSpPr>
          <p:nvPr>
            <p:ph idx="1"/>
          </p:nvPr>
        </p:nvSpPr>
        <p:spPr>
          <a:xfrm>
            <a:off x="6987590" y="731838"/>
            <a:ext cx="4923423" cy="5682214"/>
          </a:xfrm>
        </p:spPr>
        <p:txBody>
          <a:bodyPr anchor="ctr">
            <a:normAutofit/>
          </a:bodyPr>
          <a:lstStyle/>
          <a:p>
            <a:pPr>
              <a:buClr>
                <a:srgbClr val="AA2151"/>
              </a:buClr>
            </a:pPr>
            <a:r>
              <a:rPr lang="en-US" sz="24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Colossians 3:16, </a:t>
            </a:r>
            <a:r>
              <a:rPr lang="en-US" sz="2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Let the word of Christ dwell in you richly in all wisdom.</a:t>
            </a:r>
          </a:p>
          <a:p>
            <a:pPr>
              <a:buClr>
                <a:srgbClr val="AA2151"/>
              </a:buClr>
            </a:pPr>
            <a:r>
              <a:rPr lang="en-US" sz="24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Psalm 119:105, </a:t>
            </a:r>
            <a:r>
              <a:rPr lang="en-US" sz="2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entrance of Your words gives light; It gives understanding to the simple.</a:t>
            </a:r>
          </a:p>
          <a:p>
            <a:pPr>
              <a:buClr>
                <a:srgbClr val="AA2151"/>
              </a:buClr>
            </a:pPr>
            <a:r>
              <a:rPr lang="en-US" sz="24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Proverbs 4:20</a:t>
            </a:r>
            <a:r>
              <a:rPr lang="en-US" sz="24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My son, give attention to my words; Incline your ear to my sayings. Do not let them depart from your eyes; Keep them in the midst of your heart.</a:t>
            </a:r>
          </a:p>
          <a:p>
            <a:pPr>
              <a:buClr>
                <a:srgbClr val="AA2151"/>
              </a:buClr>
            </a:pPr>
            <a:endParaRPr lang="en-US" sz="1800" dirty="0"/>
          </a:p>
        </p:txBody>
      </p:sp>
    </p:spTree>
    <p:extLst>
      <p:ext uri="{BB962C8B-B14F-4D97-AF65-F5344CB8AC3E}">
        <p14:creationId xmlns:p14="http://schemas.microsoft.com/office/powerpoint/2010/main" val="2356705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FDCA59-5E08-4C41-9C4A-1103401D78D9}"/>
              </a:ext>
            </a:extLst>
          </p:cNvPr>
          <p:cNvSpPr>
            <a:spLocks noGrp="1"/>
          </p:cNvSpPr>
          <p:nvPr>
            <p:ph type="title"/>
          </p:nvPr>
        </p:nvSpPr>
        <p:spPr>
          <a:xfrm>
            <a:off x="5950227" y="1325217"/>
            <a:ext cx="5870712" cy="2623932"/>
          </a:xfrm>
        </p:spPr>
        <p:txBody>
          <a:bodyPr vert="horz" lIns="91440" tIns="45720" rIns="91440" bIns="45720" rtlCol="0" anchor="b">
            <a:normAutofit/>
          </a:bodyPr>
          <a:lstStyle/>
          <a:p>
            <a:pPr algn="ctr"/>
            <a:r>
              <a:rPr lang="en-US"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6. The Word of God is Medicine.</a:t>
            </a:r>
            <a:endParaRPr lang="en-US"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1" name="Freeform: Shape 10">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86BA0F75-7306-45CF-A415-8BE54BE9E7D5}"/>
              </a:ext>
            </a:extLst>
          </p:cNvPr>
          <p:cNvPicPr>
            <a:picLocks noChangeAspect="1"/>
          </p:cNvPicPr>
          <p:nvPr/>
        </p:nvPicPr>
        <p:blipFill rotWithShape="1">
          <a:blip r:embed="rId2">
            <a:extLst>
              <a:ext uri="{28A0092B-C50C-407E-A947-70E740481C1C}">
                <a14:useLocalDpi xmlns:a14="http://schemas.microsoft.com/office/drawing/2010/main" val="0"/>
              </a:ext>
            </a:extLst>
          </a:blip>
          <a:srcRect l="13623" r="14394" b="2"/>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21" name="Freeform: Shape 2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345741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B09040-6459-4131-A46A-CFA91C8BD4B5}"/>
              </a:ext>
            </a:extLst>
          </p:cNvPr>
          <p:cNvSpPr>
            <a:spLocks noGrp="1"/>
          </p:cNvSpPr>
          <p:nvPr>
            <p:ph idx="1"/>
          </p:nvPr>
        </p:nvSpPr>
        <p:spPr>
          <a:xfrm>
            <a:off x="410817" y="781878"/>
            <a:ext cx="11290853" cy="5395085"/>
          </a:xfrm>
        </p:spPr>
        <p:txBody>
          <a:bodyPr>
            <a:normAutofit/>
          </a:bodyPr>
          <a:lstStyle/>
          <a:p>
            <a:pPr marL="0" indent="0">
              <a:buNone/>
            </a:pPr>
            <a:r>
              <a:rPr lang="en-US" sz="40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It contains light to direct you, food to support you, and comfort to cheer you. It is the traveler's map, the pilgrim's staff, the pilot's compass, the soldier's sword, and the Christian's charter. Here Paradise is restored, Heaven opened, and the gates of hell disclosed. CHRIST is its grand subject, our good the design, and the glory of God its end. It should fill the memory, rule the heart, and guide the feet. </a:t>
            </a:r>
          </a:p>
        </p:txBody>
      </p:sp>
      <p:pic>
        <p:nvPicPr>
          <p:cNvPr id="4" name="Picture 3" descr="A picture containing sitting, table, bench, wooden&#10;&#10;Description automatically generated">
            <a:extLst>
              <a:ext uri="{FF2B5EF4-FFF2-40B4-BE49-F238E27FC236}">
                <a16:creationId xmlns:a16="http://schemas.microsoft.com/office/drawing/2014/main" id="{68891B7F-3403-407B-963F-9A20F9E9A6AA}"/>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0629640" y="5337681"/>
            <a:ext cx="1151543" cy="1151543"/>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Tree>
    <p:extLst>
      <p:ext uri="{BB962C8B-B14F-4D97-AF65-F5344CB8AC3E}">
        <p14:creationId xmlns:p14="http://schemas.microsoft.com/office/powerpoint/2010/main" val="40730043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AA215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9F8DC4B9-7B45-4E8F-B5F1-4790A1004BEE}"/>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333283" y="960214"/>
            <a:ext cx="4919511" cy="4919472"/>
          </a:xfrm>
          <a:prstGeom prst="rect">
            <a:avLst/>
          </a:prstGeom>
          <a:ln w="12700">
            <a:noFill/>
          </a:ln>
        </p:spPr>
      </p:pic>
      <p:sp>
        <p:nvSpPr>
          <p:cNvPr id="3" name="Content Placeholder 2">
            <a:extLst>
              <a:ext uri="{FF2B5EF4-FFF2-40B4-BE49-F238E27FC236}">
                <a16:creationId xmlns:a16="http://schemas.microsoft.com/office/drawing/2014/main" id="{45939189-CE5D-4FEC-AEBF-B98C224BC5DF}"/>
              </a:ext>
            </a:extLst>
          </p:cNvPr>
          <p:cNvSpPr>
            <a:spLocks noGrp="1"/>
          </p:cNvSpPr>
          <p:nvPr>
            <p:ph idx="1"/>
          </p:nvPr>
        </p:nvSpPr>
        <p:spPr>
          <a:xfrm>
            <a:off x="6805129" y="698500"/>
            <a:ext cx="5105884" cy="5622787"/>
          </a:xfrm>
        </p:spPr>
        <p:txBody>
          <a:bodyPr anchor="ctr">
            <a:normAutofit/>
          </a:bodyPr>
          <a:lstStyle/>
          <a:p>
            <a:pPr marL="0" indent="0" algn="ctr">
              <a:buClr>
                <a:srgbClr val="AA2151"/>
              </a:buClr>
              <a:buNone/>
            </a:pPr>
            <a:r>
              <a:rPr lang="en-US" sz="26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Proverbs 4:20-22 </a:t>
            </a:r>
            <a:r>
              <a:rPr lang="en-US" sz="2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“My son, attend to my words; incline thine ear unto my sayings. Let them not depart from thine eyes; keep them in the midst of thine heart. For they are life unto those that find them, and health to all their flesh.”</a:t>
            </a:r>
          </a:p>
          <a:p>
            <a:pPr marL="0" indent="0" algn="ctr">
              <a:buClr>
                <a:srgbClr val="AA2151"/>
              </a:buClr>
              <a:buNone/>
            </a:pPr>
            <a:r>
              <a:rPr lang="en-US" sz="26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Psalm 197:20, </a:t>
            </a:r>
            <a:r>
              <a:rPr lang="en-US" sz="2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He sent His word and healed them, and delivered </a:t>
            </a:r>
            <a:r>
              <a:rPr lang="en-US" sz="26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them</a:t>
            </a:r>
            <a:r>
              <a:rPr lang="en-US" sz="2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from their destructions.</a:t>
            </a:r>
          </a:p>
          <a:p>
            <a:pPr>
              <a:buClr>
                <a:srgbClr val="AA2151"/>
              </a:buClr>
            </a:pPr>
            <a:endParaRPr lang="en-US" sz="1800" dirty="0"/>
          </a:p>
        </p:txBody>
      </p:sp>
    </p:spTree>
    <p:extLst>
      <p:ext uri="{BB962C8B-B14F-4D97-AF65-F5344CB8AC3E}">
        <p14:creationId xmlns:p14="http://schemas.microsoft.com/office/powerpoint/2010/main" val="1155271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76A2FA0-0432-47EE-98CC-E471F5939E42}"/>
              </a:ext>
            </a:extLst>
          </p:cNvPr>
          <p:cNvSpPr>
            <a:spLocks noGrp="1"/>
          </p:cNvSpPr>
          <p:nvPr>
            <p:ph idx="1"/>
          </p:nvPr>
        </p:nvSpPr>
        <p:spPr>
          <a:xfrm>
            <a:off x="1073425" y="636104"/>
            <a:ext cx="10396261" cy="5638800"/>
          </a:xfrm>
        </p:spPr>
        <p:txBody>
          <a:bodyPr/>
          <a:lstStyle/>
          <a:p>
            <a:pPr marL="0" indent="0" algn="ctr">
              <a:buNone/>
            </a:pPr>
            <a:r>
              <a:rPr lang="en-US" sz="3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“And when Jesus was entered into Capernaum, there came unto him a centurion, beseeching him, and saying, Lord, my servant lieth at home sick of the palsy, grievously tormented. And Jesus saith unto him, I will come and heal him. The centurion answered and said, Lord, I am not worthy that thou shouldest come under my roof: but speak a word only, and my servant shall be healed. When Jesus heard it, he marveled, and said to them that followed, Verily I say unto you, I have not found so great faith, no, not in Israel.”</a:t>
            </a:r>
          </a:p>
          <a:p>
            <a:pPr marL="0" indent="0" algn="ctr">
              <a:buNone/>
            </a:pPr>
            <a:r>
              <a:rPr lang="en-US" sz="32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Matthew 8:5-10</a:t>
            </a:r>
          </a:p>
          <a:p>
            <a:endParaRPr lang="en-US" dirty="0"/>
          </a:p>
        </p:txBody>
      </p:sp>
      <p:pic>
        <p:nvPicPr>
          <p:cNvPr id="4" name="Picture 3" descr="A picture containing sitting, table, bench, wooden&#10;&#10;Description automatically generated">
            <a:extLst>
              <a:ext uri="{FF2B5EF4-FFF2-40B4-BE49-F238E27FC236}">
                <a16:creationId xmlns:a16="http://schemas.microsoft.com/office/drawing/2014/main" id="{52620C37-4E90-4078-B568-FCC76C790366}"/>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0086535" y="4891752"/>
            <a:ext cx="1383152" cy="1383152"/>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Tree>
    <p:extLst>
      <p:ext uri="{BB962C8B-B14F-4D97-AF65-F5344CB8AC3E}">
        <p14:creationId xmlns:p14="http://schemas.microsoft.com/office/powerpoint/2010/main" val="3412870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A89CD4-36C2-48BB-920E-C6D6982645EC}"/>
              </a:ext>
            </a:extLst>
          </p:cNvPr>
          <p:cNvSpPr>
            <a:spLocks noGrp="1"/>
          </p:cNvSpPr>
          <p:nvPr>
            <p:ph type="title"/>
          </p:nvPr>
        </p:nvSpPr>
        <p:spPr>
          <a:xfrm>
            <a:off x="5989983" y="1351722"/>
            <a:ext cx="5923721" cy="3578087"/>
          </a:xfrm>
        </p:spPr>
        <p:txBody>
          <a:bodyPr vert="horz" lIns="91440" tIns="45720" rIns="91440" bIns="45720" rtlCol="0" anchor="b">
            <a:normAutofit/>
          </a:bodyPr>
          <a:lstStyle/>
          <a:p>
            <a:pPr algn="ctr"/>
            <a:r>
              <a:rPr lang="en-US" sz="6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7. The Word of God Will Stand Forever.</a:t>
            </a:r>
            <a:endParaRPr lang="en-US" sz="6600"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1" name="Freeform: Shape 10">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EC02797C-2DF1-48C8-AE84-10E4A716E218}"/>
              </a:ext>
            </a:extLst>
          </p:cNvPr>
          <p:cNvPicPr>
            <a:picLocks noChangeAspect="1"/>
          </p:cNvPicPr>
          <p:nvPr/>
        </p:nvPicPr>
        <p:blipFill rotWithShape="1">
          <a:blip r:embed="rId2">
            <a:extLst>
              <a:ext uri="{28A0092B-C50C-407E-A947-70E740481C1C}">
                <a14:useLocalDpi xmlns:a14="http://schemas.microsoft.com/office/drawing/2010/main" val="0"/>
              </a:ext>
            </a:extLst>
          </a:blip>
          <a:srcRect l="13622" r="14395" b="2"/>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21" name="Freeform: Shape 2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424273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AA215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5DC5BD18-CD90-49C4-A434-AF574AE29D09}"/>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333283" y="960214"/>
            <a:ext cx="4919511" cy="4919472"/>
          </a:xfrm>
          <a:prstGeom prst="rect">
            <a:avLst/>
          </a:prstGeom>
          <a:ln w="12700">
            <a:noFill/>
          </a:ln>
        </p:spPr>
      </p:pic>
      <p:sp>
        <p:nvSpPr>
          <p:cNvPr id="3" name="Content Placeholder 2">
            <a:extLst>
              <a:ext uri="{FF2B5EF4-FFF2-40B4-BE49-F238E27FC236}">
                <a16:creationId xmlns:a16="http://schemas.microsoft.com/office/drawing/2014/main" id="{59A30283-F3E2-44AC-9844-EAD480A98DD9}"/>
              </a:ext>
            </a:extLst>
          </p:cNvPr>
          <p:cNvSpPr>
            <a:spLocks noGrp="1"/>
          </p:cNvSpPr>
          <p:nvPr>
            <p:ph idx="1"/>
          </p:nvPr>
        </p:nvSpPr>
        <p:spPr>
          <a:xfrm>
            <a:off x="6778358" y="920750"/>
            <a:ext cx="5197743" cy="5506554"/>
          </a:xfrm>
        </p:spPr>
        <p:txBody>
          <a:bodyPr anchor="ctr">
            <a:normAutofit/>
          </a:bodyPr>
          <a:lstStyle/>
          <a:p>
            <a:pPr marL="0" indent="0" algn="ctr">
              <a:buClr>
                <a:srgbClr val="AA2151"/>
              </a:buClr>
              <a:buNone/>
            </a:pPr>
            <a:r>
              <a:rPr lang="en-US" sz="30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Psalm 119:89, </a:t>
            </a:r>
            <a:r>
              <a:rPr lang="en-US" sz="30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Forever, O </a:t>
            </a:r>
            <a:r>
              <a:rPr lang="en-US" sz="3000" b="1" cap="small"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Lord</a:t>
            </a:r>
            <a:r>
              <a:rPr lang="en-US" sz="30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Your word is settled in heaven.</a:t>
            </a:r>
          </a:p>
          <a:p>
            <a:pPr marL="0" indent="0" algn="ctr">
              <a:buClr>
                <a:srgbClr val="AA2151"/>
              </a:buClr>
              <a:buNone/>
            </a:pPr>
            <a:r>
              <a:rPr lang="en-US" sz="30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Isaiah 40:8, </a:t>
            </a:r>
            <a:r>
              <a:rPr lang="en-US" sz="30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grass withers, the flower fades, But the word of our God stands forever.” </a:t>
            </a:r>
          </a:p>
          <a:p>
            <a:pPr marL="0" indent="0" algn="ctr">
              <a:buClr>
                <a:srgbClr val="AA2151"/>
              </a:buClr>
              <a:buNone/>
            </a:pPr>
            <a:r>
              <a:rPr lang="en-US" sz="30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Matthew 24:35, </a:t>
            </a:r>
            <a:r>
              <a:rPr lang="en-US" sz="30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Heaven and earth will pass away, but My words will by no means pass away.</a:t>
            </a:r>
          </a:p>
          <a:p>
            <a:pPr>
              <a:buClr>
                <a:srgbClr val="AA2151"/>
              </a:buClr>
            </a:pPr>
            <a:endParaRPr lang="en-US" sz="1800" dirty="0"/>
          </a:p>
        </p:txBody>
      </p:sp>
    </p:spTree>
    <p:extLst>
      <p:ext uri="{BB962C8B-B14F-4D97-AF65-F5344CB8AC3E}">
        <p14:creationId xmlns:p14="http://schemas.microsoft.com/office/powerpoint/2010/main" val="36701948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756B343-807D-456E-AA26-80E96B75D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641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0234"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3E5A9E79-1DFF-45CF-A4D7-57BAD415EF22}"/>
              </a:ext>
            </a:extLst>
          </p:cNvPr>
          <p:cNvPicPr>
            <a:picLocks noChangeAspect="1"/>
          </p:cNvPicPr>
          <p:nvPr/>
        </p:nvPicPr>
        <p:blipFill rotWithShape="1">
          <a:blip r:embed="rId2">
            <a:extLst>
              <a:ext uri="{28A0092B-C50C-407E-A947-70E740481C1C}">
                <a14:useLocalDpi xmlns:a14="http://schemas.microsoft.com/office/drawing/2010/main" val="0"/>
              </a:ext>
            </a:extLst>
          </a:blip>
          <a:srcRect l="11570" r="12337" b="-1"/>
          <a:stretch/>
        </p:blipFill>
        <p:spPr>
          <a:xfrm>
            <a:off x="1003918" y="1055076"/>
            <a:ext cx="4482481" cy="4240457"/>
          </a:xfrm>
          <a:prstGeom prst="rect">
            <a:avLst/>
          </a:prstGeom>
        </p:spPr>
      </p:pic>
      <p:sp>
        <p:nvSpPr>
          <p:cNvPr id="15" name="Rectangle 14">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277786"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91A04F1-3321-46F0-A777-F5D6B43C0882}"/>
              </a:ext>
            </a:extLst>
          </p:cNvPr>
          <p:cNvSpPr>
            <a:spLocks noGrp="1"/>
          </p:cNvSpPr>
          <p:nvPr>
            <p:ph idx="1"/>
          </p:nvPr>
        </p:nvSpPr>
        <p:spPr>
          <a:xfrm>
            <a:off x="6632165" y="2027209"/>
            <a:ext cx="5249601" cy="3802820"/>
          </a:xfrm>
        </p:spPr>
        <p:txBody>
          <a:bodyPr anchor="ctr">
            <a:normAutofit/>
          </a:bodyPr>
          <a:lstStyle/>
          <a:p>
            <a:pPr marL="0" indent="0" algn="ctr">
              <a:buNone/>
            </a:pP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 Bible is alive, it speaks to me; it has feet, it runs after me; it has hands, it lays hold on </a:t>
            </a:r>
            <a:r>
              <a:rPr lang="en-US" sz="3600" b="1">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me.” </a:t>
            </a:r>
            <a:endPar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lgn="ctr">
              <a:buNone/>
            </a:pP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p>
          <a:p>
            <a:endParaRPr lang="en-US" sz="1800" dirty="0"/>
          </a:p>
        </p:txBody>
      </p:sp>
      <p:sp>
        <p:nvSpPr>
          <p:cNvPr id="17" name="Rectangle 16">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677179"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8231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419197-1EE6-4E56-BF48-0FA33B4EE362}"/>
              </a:ext>
            </a:extLst>
          </p:cNvPr>
          <p:cNvSpPr>
            <a:spLocks noGrp="1"/>
          </p:cNvSpPr>
          <p:nvPr>
            <p:ph idx="1"/>
          </p:nvPr>
        </p:nvSpPr>
        <p:spPr>
          <a:xfrm>
            <a:off x="838200" y="768626"/>
            <a:ext cx="10515600" cy="5408337"/>
          </a:xfrm>
        </p:spPr>
        <p:txBody>
          <a:bodyPr/>
          <a:lstStyle/>
          <a:p>
            <a:pPr marL="0" indent="0">
              <a:buNone/>
            </a:pPr>
            <a:r>
              <a:rPr lang="en-US" sz="42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Read it slowly, frequently, and prayerfully. It is a wine of wealth, a paradise of glory, and a river of pleasure. It is given you in life, will be opened at the judgment, and be remembered forever. It involves the highest responsibility, will reward the greatest labor, and will condemn all who trifle with its sacred contents.</a:t>
            </a:r>
          </a:p>
          <a:p>
            <a:endParaRPr lang="en-US" dirty="0"/>
          </a:p>
        </p:txBody>
      </p:sp>
      <p:pic>
        <p:nvPicPr>
          <p:cNvPr id="4" name="Picture 3" descr="A picture containing sitting, table, bench, wooden&#10;&#10;Description automatically generated">
            <a:extLst>
              <a:ext uri="{FF2B5EF4-FFF2-40B4-BE49-F238E27FC236}">
                <a16:creationId xmlns:a16="http://schemas.microsoft.com/office/drawing/2014/main" id="{69F7ACDF-C22D-4968-92F4-321FA936C21E}"/>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0438228" y="5295315"/>
            <a:ext cx="1267264" cy="1267264"/>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Tree>
    <p:extLst>
      <p:ext uri="{BB962C8B-B14F-4D97-AF65-F5344CB8AC3E}">
        <p14:creationId xmlns:p14="http://schemas.microsoft.com/office/powerpoint/2010/main" val="3812912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6187E64-7A77-4D13-A5F4-9AEC282BBB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c 10">
            <a:extLst>
              <a:ext uri="{FF2B5EF4-FFF2-40B4-BE49-F238E27FC236}">
                <a16:creationId xmlns:a16="http://schemas.microsoft.com/office/drawing/2014/main" id="{E2B33195-5BCA-4BB7-A82D-673952268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604789">
            <a:off x="675639" y="775849"/>
            <a:ext cx="2987899" cy="2987899"/>
          </a:xfrm>
          <a:prstGeom prst="arc">
            <a:avLst>
              <a:gd name="adj1" fmla="val 14455503"/>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4A3CA8B-5883-49FD-80CF-8BDA46E3D59E}"/>
              </a:ext>
            </a:extLst>
          </p:cNvPr>
          <p:cNvSpPr>
            <a:spLocks noGrp="1"/>
          </p:cNvSpPr>
          <p:nvPr>
            <p:ph type="ctrTitle"/>
          </p:nvPr>
        </p:nvSpPr>
        <p:spPr>
          <a:xfrm>
            <a:off x="510479" y="1370171"/>
            <a:ext cx="6010902" cy="2963290"/>
          </a:xfrm>
        </p:spPr>
        <p:txBody>
          <a:bodyPr>
            <a:noAutofit/>
          </a:bodyPr>
          <a:lstStyle/>
          <a:p>
            <a:r>
              <a:rPr lang="en-US" sz="6600" b="1" dirty="0">
                <a:solidFill>
                  <a:schemeClr val="accent2">
                    <a:lumMod val="75000"/>
                  </a:schemeClr>
                </a:solidFill>
                <a:latin typeface="Vivaldi" panose="03020602050506090804" pitchFamily="66" charset="0"/>
              </a:rPr>
              <a:t>Lesson One: </a:t>
            </a:r>
            <a:br>
              <a:rPr lang="en-US" sz="6600" b="1" dirty="0">
                <a:solidFill>
                  <a:schemeClr val="accent2">
                    <a:lumMod val="50000"/>
                  </a:schemeClr>
                </a:solidFill>
                <a:latin typeface="Vivaldi" panose="03020602050506090804" pitchFamily="66" charset="0"/>
              </a:rPr>
            </a:br>
            <a:r>
              <a:rPr lang="en-US" sz="6600" b="1" dirty="0">
                <a:solidFill>
                  <a:schemeClr val="accent2">
                    <a:lumMod val="50000"/>
                  </a:schemeClr>
                </a:solidFill>
                <a:latin typeface="Vivaldi" panose="03020602050506090804" pitchFamily="66" charset="0"/>
              </a:rPr>
              <a:t>The Importance of God’s Word</a:t>
            </a:r>
          </a:p>
        </p:txBody>
      </p:sp>
      <p:sp>
        <p:nvSpPr>
          <p:cNvPr id="3" name="Subtitle 2">
            <a:extLst>
              <a:ext uri="{FF2B5EF4-FFF2-40B4-BE49-F238E27FC236}">
                <a16:creationId xmlns:a16="http://schemas.microsoft.com/office/drawing/2014/main" id="{A7FEF526-E6A2-47BC-9361-C1ACA1DD7783}"/>
              </a:ext>
            </a:extLst>
          </p:cNvPr>
          <p:cNvSpPr>
            <a:spLocks noGrp="1"/>
          </p:cNvSpPr>
          <p:nvPr>
            <p:ph type="subTitle" idx="1"/>
          </p:nvPr>
        </p:nvSpPr>
        <p:spPr>
          <a:xfrm>
            <a:off x="371061" y="4539597"/>
            <a:ext cx="5910469" cy="1191999"/>
          </a:xfrm>
        </p:spPr>
        <p:txBody>
          <a:bodyPr>
            <a:normAutofit/>
          </a:bodyPr>
          <a:lstStyle/>
          <a:p>
            <a:r>
              <a:rPr lang="en-US" sz="3600" b="1"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Wednesday, April 1, 2020</a:t>
            </a:r>
          </a:p>
        </p:txBody>
      </p:sp>
      <p:sp>
        <p:nvSpPr>
          <p:cNvPr id="13" name="Oval 12">
            <a:extLst>
              <a:ext uri="{FF2B5EF4-FFF2-40B4-BE49-F238E27FC236}">
                <a16:creationId xmlns:a16="http://schemas.microsoft.com/office/drawing/2014/main" id="{CF8AD9F3-9AF6-494F-83A3-2F67756393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49802" y="832686"/>
            <a:ext cx="1104943" cy="107496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Picture 3" descr="A picture containing sitting, table, bench, wooden&#10;&#10;Description automatically generated">
            <a:extLst>
              <a:ext uri="{FF2B5EF4-FFF2-40B4-BE49-F238E27FC236}">
                <a16:creationId xmlns:a16="http://schemas.microsoft.com/office/drawing/2014/main" id="{A8CDB125-9224-476F-A78D-4ADD3FF67A65}"/>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7057657" y="773723"/>
            <a:ext cx="4658722" cy="5194998"/>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15" name="Rectangle 14">
            <a:extLst>
              <a:ext uri="{FF2B5EF4-FFF2-40B4-BE49-F238E27FC236}">
                <a16:creationId xmlns:a16="http://schemas.microsoft.com/office/drawing/2014/main" id="{0DA5DB8B-7E5C-4ABC-8069-A9A8806F39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17806" y="4790720"/>
            <a:ext cx="876704" cy="876704"/>
          </a:xfrm>
          <a:prstGeom prst="rect">
            <a:avLst/>
          </a:prstGeom>
          <a:noFill/>
          <a:ln w="127000">
            <a:solidFill>
              <a:schemeClr val="accent6"/>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2196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D2CE7F-4285-4302-B19C-3F8C5475E626}"/>
              </a:ext>
            </a:extLst>
          </p:cNvPr>
          <p:cNvSpPr>
            <a:spLocks noGrp="1"/>
          </p:cNvSpPr>
          <p:nvPr>
            <p:ph idx="1"/>
          </p:nvPr>
        </p:nvSpPr>
        <p:spPr>
          <a:xfrm>
            <a:off x="371061" y="675861"/>
            <a:ext cx="11357113" cy="5501102"/>
          </a:xfrm>
        </p:spPr>
        <p:txBody>
          <a:bodyPr>
            <a:normAutofit/>
          </a:bodyPr>
          <a:lstStyle/>
          <a:p>
            <a:pPr marL="0" indent="0" algn="ctr">
              <a:buNone/>
            </a:pPr>
            <a:r>
              <a:rPr lang="en-US" sz="40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These commandments that I give you today are to be on your hearts. Impress them on your children. Talk about them when you sit at home and when you walk along the road, when you lie down and when you get up. Tie them as symbols on your hands and bind them on your foreheads. Write them on the doorframes of your houses and on your gates. </a:t>
            </a:r>
          </a:p>
          <a:p>
            <a:pPr marL="0" indent="0" algn="ctr">
              <a:buNone/>
            </a:pPr>
            <a:r>
              <a:rPr lang="en-US" sz="3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4000" b="1" dirty="0">
                <a:solidFill>
                  <a:schemeClr val="accent6">
                    <a:lumMod val="75000"/>
                  </a:schemeClr>
                </a:solidFill>
                <a:latin typeface="Arial Unicode MS" panose="020B0604020202020204" pitchFamily="34" charset="-128"/>
                <a:ea typeface="Arial Unicode MS" panose="020B0604020202020204" pitchFamily="34" charset="-128"/>
                <a:cs typeface="Arial Unicode MS" panose="020B0604020202020204" pitchFamily="34" charset="-128"/>
              </a:rPr>
              <a:t>Deuteronomy 6:6-9</a:t>
            </a:r>
          </a:p>
          <a:p>
            <a:endParaRPr lang="en-US" dirty="0"/>
          </a:p>
        </p:txBody>
      </p:sp>
      <p:pic>
        <p:nvPicPr>
          <p:cNvPr id="4" name="Picture 3" descr="A picture containing sitting, table, bench, wooden&#10;&#10;Description automatically generated">
            <a:extLst>
              <a:ext uri="{FF2B5EF4-FFF2-40B4-BE49-F238E27FC236}">
                <a16:creationId xmlns:a16="http://schemas.microsoft.com/office/drawing/2014/main" id="{DC68F15C-3EBA-46E5-9D43-8DB8B9B94D87}"/>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1"/>
          <a:stretch/>
        </p:blipFill>
        <p:spPr>
          <a:xfrm>
            <a:off x="10446586" y="5044533"/>
            <a:ext cx="1486894" cy="1486894"/>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Tree>
    <p:extLst>
      <p:ext uri="{BB962C8B-B14F-4D97-AF65-F5344CB8AC3E}">
        <p14:creationId xmlns:p14="http://schemas.microsoft.com/office/powerpoint/2010/main" val="2271591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9651FA3-B4A1-4E98-9B71-4CF820877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93AE35-4986-473D-A5AD-02311162E8E8}"/>
              </a:ext>
            </a:extLst>
          </p:cNvPr>
          <p:cNvSpPr>
            <a:spLocks noGrp="1"/>
          </p:cNvSpPr>
          <p:nvPr>
            <p:ph type="title"/>
          </p:nvPr>
        </p:nvSpPr>
        <p:spPr>
          <a:xfrm>
            <a:off x="596348" y="783357"/>
            <a:ext cx="6007710" cy="4305477"/>
          </a:xfrm>
        </p:spPr>
        <p:txBody>
          <a:bodyPr vert="horz" lIns="91440" tIns="45720" rIns="91440" bIns="45720" rtlCol="0" anchor="b">
            <a:noAutofit/>
          </a:bodyPr>
          <a:lstStyle/>
          <a:p>
            <a:pPr algn="ctr"/>
            <a:r>
              <a:rPr lang="en-US" sz="5400" b="1" dirty="0">
                <a:solidFill>
                  <a:schemeClr val="accent2">
                    <a:lumMod val="50000"/>
                  </a:schemeClr>
                </a:solidFill>
                <a:latin typeface="Vivaldi" panose="03020602050506090804" pitchFamily="66" charset="0"/>
                <a:ea typeface="Arial Unicode MS" panose="020B0604020202020204" pitchFamily="34" charset="-128"/>
                <a:cs typeface="Arial Unicode MS" panose="020B0604020202020204" pitchFamily="34" charset="-128"/>
              </a:rPr>
              <a:t>Seven Reasons Why The Word of God is Important to Your Life and Spiritual Growth.</a:t>
            </a:r>
          </a:p>
        </p:txBody>
      </p:sp>
      <p:sp>
        <p:nvSpPr>
          <p:cNvPr id="11" name="Freeform: Shape 10">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03994"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0A5B6C53-A945-4949-B2A1-66834CF06F9C}"/>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3" b="2"/>
          <a:stretch/>
        </p:blipFill>
        <p:spPr>
          <a:xfrm>
            <a:off x="6917635" y="783358"/>
            <a:ext cx="4426226" cy="4533893"/>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15" name="Freeform: Shape 14">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67336"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32259"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04059"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Freeform: Shape 20">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382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Tree>
    <p:extLst>
      <p:ext uri="{BB962C8B-B14F-4D97-AF65-F5344CB8AC3E}">
        <p14:creationId xmlns:p14="http://schemas.microsoft.com/office/powerpoint/2010/main" val="538281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62D44EE-C852-4460-B8B5-C4F2BC205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E3F0D24-3ABF-4403-BAA5-7C792366484A}"/>
              </a:ext>
            </a:extLst>
          </p:cNvPr>
          <p:cNvSpPr>
            <a:spLocks noGrp="1"/>
          </p:cNvSpPr>
          <p:nvPr>
            <p:ph type="title"/>
          </p:nvPr>
        </p:nvSpPr>
        <p:spPr>
          <a:xfrm>
            <a:off x="6253583" y="598720"/>
            <a:ext cx="5494923" cy="5001407"/>
          </a:xfrm>
        </p:spPr>
        <p:txBody>
          <a:bodyPr vert="horz" lIns="91440" tIns="45720" rIns="91440" bIns="45720" rtlCol="0" anchor="b">
            <a:noAutofit/>
          </a:bodyPr>
          <a:lstStyle/>
          <a:p>
            <a:pPr algn="ctr"/>
            <a:r>
              <a:rPr lang="en-US" sz="66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1. All Scripture is Given by Inspiration from God.</a:t>
            </a:r>
          </a:p>
        </p:txBody>
      </p:sp>
      <p:sp>
        <p:nvSpPr>
          <p:cNvPr id="11" name="Freeform: Shape 10">
            <a:extLst>
              <a:ext uri="{FF2B5EF4-FFF2-40B4-BE49-F238E27FC236}">
                <a16:creationId xmlns:a16="http://schemas.microsoft.com/office/drawing/2014/main" id="{658970D8-8D1D-4B5C-894B-E871CC865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1"/>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F227E5B6-9132-43CA-B503-37A18562AD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49052" y="0"/>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5" name="Freeform: Shape 14">
            <a:extLst>
              <a:ext uri="{FF2B5EF4-FFF2-40B4-BE49-F238E27FC236}">
                <a16:creationId xmlns:a16="http://schemas.microsoft.com/office/drawing/2014/main" id="{03C2051E-A88D-48E5-BACF-AAED178927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16245"/>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2"/>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7821A508-2985-4905-874A-527429BA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929CB1-0E3C-4B2D-ADC5-0154FB33B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697761" y="5717906"/>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pic>
        <p:nvPicPr>
          <p:cNvPr id="4" name="Picture 3" descr="A picture containing sitting, table, bench, wooden&#10;&#10;Description automatically generated">
            <a:extLst>
              <a:ext uri="{FF2B5EF4-FFF2-40B4-BE49-F238E27FC236}">
                <a16:creationId xmlns:a16="http://schemas.microsoft.com/office/drawing/2014/main" id="{49BBDDF4-C65A-4B85-BD17-E3A8B5D883E5}"/>
              </a:ext>
            </a:extLst>
          </p:cNvPr>
          <p:cNvPicPr>
            <a:picLocks noChangeAspect="1"/>
          </p:cNvPicPr>
          <p:nvPr/>
        </p:nvPicPr>
        <p:blipFill rotWithShape="1">
          <a:blip r:embed="rId2">
            <a:extLst>
              <a:ext uri="{28A0092B-C50C-407E-A947-70E740481C1C}">
                <a14:useLocalDpi xmlns:a14="http://schemas.microsoft.com/office/drawing/2010/main" val="0"/>
              </a:ext>
            </a:extLst>
          </a:blip>
          <a:srcRect l="13624" r="14393" b="2"/>
          <a:stretch/>
        </p:blipFill>
        <p:spPr>
          <a:xfrm>
            <a:off x="631840" y="598720"/>
            <a:ext cx="5178249" cy="5178249"/>
          </a:xfrm>
          <a:custGeom>
            <a:avLst/>
            <a:gdLst/>
            <a:ahLst/>
            <a:cxnLst/>
            <a:rect l="l" t="t" r="r" b="b"/>
            <a:pathLst>
              <a:path w="3741748" h="3741748">
                <a:moveTo>
                  <a:pt x="1870874" y="0"/>
                </a:moveTo>
                <a:cubicBezTo>
                  <a:pt x="2904129" y="0"/>
                  <a:pt x="3741748" y="837619"/>
                  <a:pt x="3741748" y="1870874"/>
                </a:cubicBezTo>
                <a:cubicBezTo>
                  <a:pt x="3741748" y="2904129"/>
                  <a:pt x="2904129" y="3741748"/>
                  <a:pt x="1870874" y="3741748"/>
                </a:cubicBezTo>
                <a:cubicBezTo>
                  <a:pt x="837619" y="3741748"/>
                  <a:pt x="0" y="2904129"/>
                  <a:pt x="0" y="1870874"/>
                </a:cubicBezTo>
                <a:cubicBezTo>
                  <a:pt x="0" y="837619"/>
                  <a:pt x="837619" y="0"/>
                  <a:pt x="1870874" y="0"/>
                </a:cubicBezTo>
                <a:close/>
              </a:path>
            </a:pathLst>
          </a:custGeom>
        </p:spPr>
      </p:pic>
      <p:sp>
        <p:nvSpPr>
          <p:cNvPr id="21" name="Freeform: Shape 20">
            <a:extLst>
              <a:ext uri="{FF2B5EF4-FFF2-40B4-BE49-F238E27FC236}">
                <a16:creationId xmlns:a16="http://schemas.microsoft.com/office/drawing/2014/main" id="{5F2F0C84-BE8C-4DC2-A6D3-30349A801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520513" y="6258756"/>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525805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756B343-807D-456E-AA26-80E96B75D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546413" y="215201"/>
            <a:ext cx="740664" cy="1183349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0234" y="354959"/>
            <a:ext cx="6184973"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picture containing sitting, table, bench, wooden&#10;&#10;Description automatically generated">
            <a:extLst>
              <a:ext uri="{FF2B5EF4-FFF2-40B4-BE49-F238E27FC236}">
                <a16:creationId xmlns:a16="http://schemas.microsoft.com/office/drawing/2014/main" id="{8FF2597E-F490-442F-937D-D08C633EDEF5}"/>
              </a:ext>
            </a:extLst>
          </p:cNvPr>
          <p:cNvPicPr>
            <a:picLocks noChangeAspect="1"/>
          </p:cNvPicPr>
          <p:nvPr/>
        </p:nvPicPr>
        <p:blipFill rotWithShape="1">
          <a:blip r:embed="rId2">
            <a:extLst>
              <a:ext uri="{28A0092B-C50C-407E-A947-70E740481C1C}">
                <a14:useLocalDpi xmlns:a14="http://schemas.microsoft.com/office/drawing/2010/main" val="0"/>
              </a:ext>
            </a:extLst>
          </a:blip>
          <a:srcRect l="11570" r="12337" b="-1"/>
          <a:stretch/>
        </p:blipFill>
        <p:spPr>
          <a:xfrm>
            <a:off x="576244" y="650494"/>
            <a:ext cx="5628018" cy="5324142"/>
          </a:xfrm>
          <a:prstGeom prst="rect">
            <a:avLst/>
          </a:prstGeom>
        </p:spPr>
      </p:pic>
      <p:sp>
        <p:nvSpPr>
          <p:cNvPr id="16" name="Rectangle 15">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277786" y="1944913"/>
            <a:ext cx="40233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7F955C3-78A4-4535-AE6D-85756E8DFC9C}"/>
              </a:ext>
            </a:extLst>
          </p:cNvPr>
          <p:cNvSpPr>
            <a:spLocks noGrp="1"/>
          </p:cNvSpPr>
          <p:nvPr>
            <p:ph idx="1"/>
          </p:nvPr>
        </p:nvSpPr>
        <p:spPr>
          <a:xfrm>
            <a:off x="6495207" y="2031101"/>
            <a:ext cx="5386559" cy="3511943"/>
          </a:xfrm>
        </p:spPr>
        <p:txBody>
          <a:bodyPr anchor="ctr">
            <a:normAutofit/>
          </a:bodyPr>
          <a:lstStyle/>
          <a:p>
            <a:pPr marL="0" indent="0" algn="ctr">
              <a:buNone/>
            </a:pPr>
            <a:r>
              <a:rPr lang="en-US" sz="27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All Scripture </a:t>
            </a:r>
            <a:r>
              <a:rPr lang="en-US" sz="27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is</a:t>
            </a:r>
            <a:r>
              <a:rPr lang="en-US" sz="27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given by inspiration of God, and </a:t>
            </a:r>
            <a:r>
              <a:rPr lang="en-US" sz="2700" b="1" i="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is</a:t>
            </a:r>
            <a:r>
              <a:rPr lang="en-US" sz="27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profitable for doctrine, for reproof, for correction, for instruction in righteousness, </a:t>
            </a:r>
            <a:r>
              <a:rPr lang="en-US" sz="2700" b="1" baseline="30000"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2700" b="1" dirty="0">
                <a:solidFill>
                  <a:schemeClr val="accent2">
                    <a:lumMod val="50000"/>
                  </a:schemeClr>
                </a:solidFill>
                <a:latin typeface="Arial Unicode MS" panose="020B0604020202020204" pitchFamily="34" charset="-128"/>
                <a:ea typeface="Arial Unicode MS" panose="020B0604020202020204" pitchFamily="34" charset="-128"/>
                <a:cs typeface="Arial Unicode MS" panose="020B0604020202020204" pitchFamily="34" charset="-128"/>
              </a:rPr>
              <a:t>that the man of God may be complete, thoroughly equipped for every good work.</a:t>
            </a:r>
          </a:p>
          <a:p>
            <a:pPr marL="0" indent="0" algn="ctr">
              <a:buNone/>
            </a:pPr>
            <a:r>
              <a:rPr lang="en-US" sz="27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II Timothy 3:16-17</a:t>
            </a:r>
          </a:p>
        </p:txBody>
      </p:sp>
      <p:sp>
        <p:nvSpPr>
          <p:cNvPr id="18" name="Rectangle 17">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677179" y="6053360"/>
            <a:ext cx="740664" cy="15412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487884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1475</Words>
  <Application>Microsoft Office PowerPoint</Application>
  <PresentationFormat>Widescreen</PresentationFormat>
  <Paragraphs>77</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 Unicode MS</vt:lpstr>
      <vt:lpstr>Arial</vt:lpstr>
      <vt:lpstr>Calibri</vt:lpstr>
      <vt:lpstr>Calibri Light</vt:lpstr>
      <vt:lpstr>Helvetica Neue Medium</vt:lpstr>
      <vt:lpstr>Vivaldi</vt:lpstr>
      <vt:lpstr>Office Theme</vt:lpstr>
      <vt:lpstr>How to Feed on God’s Word</vt:lpstr>
      <vt:lpstr>The Gideons Description of the Bible</vt:lpstr>
      <vt:lpstr>PowerPoint Presentation</vt:lpstr>
      <vt:lpstr>PowerPoint Presentation</vt:lpstr>
      <vt:lpstr>Lesson One:  The Importance of God’s Word</vt:lpstr>
      <vt:lpstr>PowerPoint Presentation</vt:lpstr>
      <vt:lpstr>Seven Reasons Why The Word of God is Important to Your Life and Spiritual Growth.</vt:lpstr>
      <vt:lpstr>1. All Scripture is Given by Inspiration from God.</vt:lpstr>
      <vt:lpstr>PowerPoint Presentation</vt:lpstr>
      <vt:lpstr>PowerPoint Presentation</vt:lpstr>
      <vt:lpstr>Do not despise prophecies. Test all things; hold fast what is good.</vt:lpstr>
      <vt:lpstr>2. The Word of God is Living and Powerful.</vt:lpstr>
      <vt:lpstr>PowerPoint Presentation</vt:lpstr>
      <vt:lpstr>PowerPoint Presentation</vt:lpstr>
      <vt:lpstr>PowerPoint Presentation</vt:lpstr>
      <vt:lpstr>PowerPoint Presentation</vt:lpstr>
      <vt:lpstr>3. The Word of God is Pure.</vt:lpstr>
      <vt:lpstr>PowerPoint Presentation</vt:lpstr>
      <vt:lpstr>PowerPoint Presentation</vt:lpstr>
      <vt:lpstr>4. The Word of God Sanctifies.</vt:lpstr>
      <vt:lpstr>Sanctify means “to consecrate, or to set apart persons or things to God.” </vt:lpstr>
      <vt:lpstr>PowerPoint Presentation</vt:lpstr>
      <vt:lpstr>PowerPoint Presentation</vt:lpstr>
      <vt:lpstr>PowerPoint Presentation</vt:lpstr>
      <vt:lpstr>5. The Word of God Will Give You Knowledge and Wisdom.</vt:lpstr>
      <vt:lpstr>PowerPoint Presentation</vt:lpstr>
      <vt:lpstr>PowerPoint Presentation</vt:lpstr>
      <vt:lpstr>PowerPoint Presentation</vt:lpstr>
      <vt:lpstr>6. The Word of God is Medicine.</vt:lpstr>
      <vt:lpstr>PowerPoint Presentation</vt:lpstr>
      <vt:lpstr>PowerPoint Presentation</vt:lpstr>
      <vt:lpstr>7. The Word of God Will Stand Forever.</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Feed on God’s Word</dc:title>
  <dc:creator>Wilbur Robinson</dc:creator>
  <cp:lastModifiedBy>Wilbur Robinson</cp:lastModifiedBy>
  <cp:revision>2</cp:revision>
  <dcterms:created xsi:type="dcterms:W3CDTF">2020-03-29T17:04:01Z</dcterms:created>
  <dcterms:modified xsi:type="dcterms:W3CDTF">2020-03-31T16:16:35Z</dcterms:modified>
</cp:coreProperties>
</file>